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42"/>
  </p:notesMasterIdLst>
  <p:sldIdLst>
    <p:sldId id="256" r:id="rId2"/>
    <p:sldId id="293" r:id="rId3"/>
    <p:sldId id="519" r:id="rId4"/>
    <p:sldId id="614" r:id="rId5"/>
    <p:sldId id="615" r:id="rId6"/>
    <p:sldId id="616" r:id="rId7"/>
    <p:sldId id="617" r:id="rId8"/>
    <p:sldId id="499" r:id="rId9"/>
    <p:sldId id="618" r:id="rId10"/>
    <p:sldId id="446" r:id="rId11"/>
    <p:sldId id="380" r:id="rId12"/>
    <p:sldId id="619" r:id="rId13"/>
    <p:sldId id="620" r:id="rId14"/>
    <p:sldId id="621" r:id="rId15"/>
    <p:sldId id="583" r:id="rId16"/>
    <p:sldId id="474" r:id="rId17"/>
    <p:sldId id="622" r:id="rId18"/>
    <p:sldId id="623" r:id="rId19"/>
    <p:sldId id="624" r:id="rId20"/>
    <p:sldId id="625" r:id="rId21"/>
    <p:sldId id="475" r:id="rId22"/>
    <p:sldId id="672" r:id="rId23"/>
    <p:sldId id="673" r:id="rId24"/>
    <p:sldId id="674" r:id="rId25"/>
    <p:sldId id="481" r:id="rId26"/>
    <p:sldId id="628" r:id="rId27"/>
    <p:sldId id="629" r:id="rId28"/>
    <p:sldId id="630" r:id="rId29"/>
    <p:sldId id="631" r:id="rId30"/>
    <p:sldId id="490" r:id="rId31"/>
    <p:sldId id="492" r:id="rId32"/>
    <p:sldId id="604" r:id="rId33"/>
    <p:sldId id="632" r:id="rId34"/>
    <p:sldId id="633" r:id="rId35"/>
    <p:sldId id="634" r:id="rId36"/>
    <p:sldId id="635" r:id="rId37"/>
    <p:sldId id="636" r:id="rId38"/>
    <p:sldId id="493" r:id="rId39"/>
    <p:sldId id="637" r:id="rId40"/>
    <p:sldId id="638" r:id="rId41"/>
    <p:sldId id="486" r:id="rId42"/>
    <p:sldId id="497" r:id="rId43"/>
    <p:sldId id="487" r:id="rId44"/>
    <p:sldId id="639" r:id="rId45"/>
    <p:sldId id="640" r:id="rId46"/>
    <p:sldId id="641" r:id="rId47"/>
    <p:sldId id="642" r:id="rId48"/>
    <p:sldId id="643" r:id="rId49"/>
    <p:sldId id="644" r:id="rId50"/>
    <p:sldId id="423" r:id="rId51"/>
    <p:sldId id="626" r:id="rId52"/>
    <p:sldId id="627" r:id="rId53"/>
    <p:sldId id="676" r:id="rId54"/>
    <p:sldId id="510" r:id="rId55"/>
    <p:sldId id="678" r:id="rId56"/>
    <p:sldId id="432" r:id="rId57"/>
    <p:sldId id="677" r:id="rId58"/>
    <p:sldId id="679" r:id="rId59"/>
    <p:sldId id="685" r:id="rId60"/>
    <p:sldId id="686" r:id="rId61"/>
    <p:sldId id="691" r:id="rId62"/>
    <p:sldId id="687" r:id="rId63"/>
    <p:sldId id="688" r:id="rId64"/>
    <p:sldId id="689" r:id="rId65"/>
    <p:sldId id="692" r:id="rId66"/>
    <p:sldId id="681" r:id="rId67"/>
    <p:sldId id="693" r:id="rId68"/>
    <p:sldId id="682" r:id="rId69"/>
    <p:sldId id="698" r:id="rId70"/>
    <p:sldId id="694" r:id="rId71"/>
    <p:sldId id="695" r:id="rId72"/>
    <p:sldId id="696" r:id="rId73"/>
    <p:sldId id="697" r:id="rId74"/>
    <p:sldId id="518" r:id="rId75"/>
    <p:sldId id="699" r:id="rId76"/>
    <p:sldId id="466" r:id="rId77"/>
    <p:sldId id="700" r:id="rId78"/>
    <p:sldId id="701" r:id="rId79"/>
    <p:sldId id="702" r:id="rId80"/>
    <p:sldId id="704" r:id="rId81"/>
    <p:sldId id="705" r:id="rId82"/>
    <p:sldId id="703" r:id="rId83"/>
    <p:sldId id="706" r:id="rId84"/>
    <p:sldId id="546" r:id="rId85"/>
    <p:sldId id="476" r:id="rId86"/>
    <p:sldId id="477" r:id="rId87"/>
    <p:sldId id="512" r:id="rId88"/>
    <p:sldId id="478" r:id="rId89"/>
    <p:sldId id="479" r:id="rId90"/>
    <p:sldId id="480" r:id="rId91"/>
    <p:sldId id="482" r:id="rId92"/>
    <p:sldId id="707" r:id="rId93"/>
    <p:sldId id="598" r:id="rId94"/>
    <p:sldId id="599" r:id="rId95"/>
    <p:sldId id="711" r:id="rId96"/>
    <p:sldId id="601" r:id="rId97"/>
    <p:sldId id="709" r:id="rId98"/>
    <p:sldId id="708" r:id="rId99"/>
    <p:sldId id="602" r:id="rId100"/>
    <p:sldId id="603" r:id="rId101"/>
    <p:sldId id="605" r:id="rId102"/>
    <p:sldId id="606" r:id="rId103"/>
    <p:sldId id="710" r:id="rId104"/>
    <p:sldId id="608" r:id="rId105"/>
    <p:sldId id="610" r:id="rId106"/>
    <p:sldId id="611" r:id="rId107"/>
    <p:sldId id="609" r:id="rId108"/>
    <p:sldId id="613" r:id="rId109"/>
    <p:sldId id="612" r:id="rId110"/>
    <p:sldId id="607" r:id="rId111"/>
    <p:sldId id="541" r:id="rId112"/>
    <p:sldId id="597" r:id="rId113"/>
    <p:sldId id="645" r:id="rId114"/>
    <p:sldId id="646" r:id="rId115"/>
    <p:sldId id="647" r:id="rId116"/>
    <p:sldId id="648" r:id="rId117"/>
    <p:sldId id="649" r:id="rId118"/>
    <p:sldId id="650" r:id="rId119"/>
    <p:sldId id="651" r:id="rId120"/>
    <p:sldId id="652" r:id="rId121"/>
    <p:sldId id="653" r:id="rId122"/>
    <p:sldId id="654" r:id="rId123"/>
    <p:sldId id="655" r:id="rId124"/>
    <p:sldId id="656" r:id="rId125"/>
    <p:sldId id="657" r:id="rId126"/>
    <p:sldId id="658" r:id="rId127"/>
    <p:sldId id="659" r:id="rId128"/>
    <p:sldId id="660" r:id="rId129"/>
    <p:sldId id="661" r:id="rId130"/>
    <p:sldId id="662" r:id="rId131"/>
    <p:sldId id="663" r:id="rId132"/>
    <p:sldId id="664" r:id="rId133"/>
    <p:sldId id="665" r:id="rId134"/>
    <p:sldId id="666" r:id="rId135"/>
    <p:sldId id="667" r:id="rId136"/>
    <p:sldId id="668" r:id="rId137"/>
    <p:sldId id="669" r:id="rId138"/>
    <p:sldId id="670" r:id="rId139"/>
    <p:sldId id="671" r:id="rId140"/>
    <p:sldId id="675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17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6495C5-6E0C-458C-B453-CB9626C7A9A9}" type="doc">
      <dgm:prSet loTypeId="urn:microsoft.com/office/officeart/2005/8/layout/hProcess4" loCatId="process" qsTypeId="urn:microsoft.com/office/officeart/2005/8/quickstyle/3d3" qsCatId="3D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7001609F-84F8-4C3E-9043-731A16AC923E}">
      <dgm:prSet phldrT="[文字]"/>
      <dgm:spPr/>
      <dgm:t>
        <a:bodyPr/>
        <a:lstStyle/>
        <a:p>
          <a:r>
            <a:rPr lang="en-US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OnCollisionExit</a:t>
          </a:r>
          <a:endParaRPr lang="zh-TW" altLang="en-US" dirty="0"/>
        </a:p>
      </dgm:t>
    </dgm:pt>
    <dgm:pt modelId="{15F5E7B9-C659-4416-A7D9-49E4B3C506C7}" type="parTrans" cxnId="{B1EAD9D8-0CF3-4521-9531-5D1725197E1A}">
      <dgm:prSet/>
      <dgm:spPr/>
      <dgm:t>
        <a:bodyPr/>
        <a:lstStyle/>
        <a:p>
          <a:endParaRPr lang="zh-TW" altLang="en-US"/>
        </a:p>
      </dgm:t>
    </dgm:pt>
    <dgm:pt modelId="{EA28032F-5367-4E05-AE8A-B52803C47F71}" type="sibTrans" cxnId="{B1EAD9D8-0CF3-4521-9531-5D1725197E1A}">
      <dgm:prSet/>
      <dgm:spPr/>
      <dgm:t>
        <a:bodyPr/>
        <a:lstStyle/>
        <a:p>
          <a:endParaRPr lang="zh-TW" altLang="en-US"/>
        </a:p>
      </dgm:t>
    </dgm:pt>
    <dgm:pt modelId="{7FC617FD-B342-4B80-A105-645A4FF3E149}">
      <dgm:prSet phldrT="[文字]"/>
      <dgm:spPr/>
      <dgm:t>
        <a:bodyPr/>
        <a:lstStyle/>
        <a:p>
          <a:r>
            <a:rPr lang="en-US" altLang="zh-TW" dirty="0"/>
            <a:t>End of collision</a:t>
          </a:r>
          <a:endParaRPr lang="zh-TW" altLang="en-US" dirty="0"/>
        </a:p>
      </dgm:t>
    </dgm:pt>
    <dgm:pt modelId="{986F5071-1C7D-411C-8AAC-588F8C83BC27}" type="parTrans" cxnId="{59FB42BD-3508-4A23-91CA-ABE7DFC1CE21}">
      <dgm:prSet/>
      <dgm:spPr/>
      <dgm:t>
        <a:bodyPr/>
        <a:lstStyle/>
        <a:p>
          <a:endParaRPr lang="zh-TW" altLang="en-US"/>
        </a:p>
      </dgm:t>
    </dgm:pt>
    <dgm:pt modelId="{73B4C360-BB5C-41EC-AD87-7AAD0C9175BC}" type="sibTrans" cxnId="{59FB42BD-3508-4A23-91CA-ABE7DFC1CE21}">
      <dgm:prSet/>
      <dgm:spPr/>
      <dgm:t>
        <a:bodyPr/>
        <a:lstStyle/>
        <a:p>
          <a:endParaRPr lang="zh-TW" altLang="en-US"/>
        </a:p>
      </dgm:t>
    </dgm:pt>
    <dgm:pt modelId="{4D72D32D-0C76-41B9-B14D-49D38213D3C1}">
      <dgm:prSet phldrT="[文字]"/>
      <dgm:spPr/>
      <dgm:t>
        <a:bodyPr/>
        <a:lstStyle/>
        <a:p>
          <a:r>
            <a:rPr lang="en-US" altLang="zh-TW" dirty="0"/>
            <a:t>Collision ends</a:t>
          </a:r>
          <a:endParaRPr lang="zh-TW" altLang="en-US" dirty="0"/>
        </a:p>
      </dgm:t>
    </dgm:pt>
    <dgm:pt modelId="{C1C63C96-9E47-4FF8-B4E2-0CE0B8BAD7C2}" type="parTrans" cxnId="{7388FB61-1C8E-4B81-9DDB-2FE8BC55EF82}">
      <dgm:prSet/>
      <dgm:spPr/>
      <dgm:t>
        <a:bodyPr/>
        <a:lstStyle/>
        <a:p>
          <a:endParaRPr lang="zh-TW" altLang="en-US"/>
        </a:p>
      </dgm:t>
    </dgm:pt>
    <dgm:pt modelId="{2AED7912-A9C4-4963-B9BA-E8CED2D1EB0F}" type="sibTrans" cxnId="{7388FB61-1C8E-4B81-9DDB-2FE8BC55EF82}">
      <dgm:prSet/>
      <dgm:spPr/>
      <dgm:t>
        <a:bodyPr/>
        <a:lstStyle/>
        <a:p>
          <a:endParaRPr lang="zh-TW" altLang="en-US"/>
        </a:p>
      </dgm:t>
    </dgm:pt>
    <dgm:pt modelId="{411DA930-5D8B-4314-A7DF-4F943DA91FD2}">
      <dgm:prSet phldrT="[文字]"/>
      <dgm:spPr/>
      <dgm:t>
        <a:bodyPr/>
        <a:lstStyle/>
        <a:p>
          <a:r>
            <a:rPr lang="en-US" altLang="zh-TW" dirty="0"/>
            <a:t>Collision occurs</a:t>
          </a:r>
          <a:endParaRPr lang="zh-TW" altLang="en-US" dirty="0"/>
        </a:p>
      </dgm:t>
    </dgm:pt>
    <dgm:pt modelId="{CE697A72-E0D4-4B8B-AA4E-49FFA4A7A7DC}" type="parTrans" cxnId="{BBAC8899-02A0-4986-A4AD-BFF1ECC5AED7}">
      <dgm:prSet/>
      <dgm:spPr/>
      <dgm:t>
        <a:bodyPr/>
        <a:lstStyle/>
        <a:p>
          <a:endParaRPr lang="zh-TW" altLang="en-US"/>
        </a:p>
      </dgm:t>
    </dgm:pt>
    <dgm:pt modelId="{8B534207-A877-46B8-A3E0-CEA923B79BAF}" type="sibTrans" cxnId="{BBAC8899-02A0-4986-A4AD-BFF1ECC5AED7}">
      <dgm:prSet/>
      <dgm:spPr/>
      <dgm:t>
        <a:bodyPr/>
        <a:lstStyle/>
        <a:p>
          <a:endParaRPr lang="zh-TW" altLang="en-US"/>
        </a:p>
      </dgm:t>
    </dgm:pt>
    <dgm:pt modelId="{12ED20EF-C940-4042-8A52-AFF4DEAC9B3A}">
      <dgm:prSet phldrT="[文字]"/>
      <dgm:spPr/>
      <dgm:t>
        <a:bodyPr/>
        <a:lstStyle/>
        <a:p>
          <a:r>
            <a:rPr lang="en-US" altLang="en-US" dirty="0" err="1"/>
            <a:t>OnCollisionEnter</a:t>
          </a:r>
          <a:endParaRPr lang="zh-TW" altLang="en-US" dirty="0"/>
        </a:p>
      </dgm:t>
    </dgm:pt>
    <dgm:pt modelId="{7A330453-AA23-479C-AD42-1782933658A8}" type="parTrans" cxnId="{1058DF75-5DFF-4453-ABD8-3E326616AAA2}">
      <dgm:prSet/>
      <dgm:spPr/>
      <dgm:t>
        <a:bodyPr/>
        <a:lstStyle/>
        <a:p>
          <a:endParaRPr lang="zh-TW" altLang="en-US"/>
        </a:p>
      </dgm:t>
    </dgm:pt>
    <dgm:pt modelId="{2E555726-3403-4F4D-960A-C34530EC7DC1}" type="sibTrans" cxnId="{1058DF75-5DFF-4453-ABD8-3E326616AAA2}">
      <dgm:prSet/>
      <dgm:spPr/>
      <dgm:t>
        <a:bodyPr/>
        <a:lstStyle/>
        <a:p>
          <a:endParaRPr lang="zh-TW" altLang="en-US"/>
        </a:p>
      </dgm:t>
    </dgm:pt>
    <dgm:pt modelId="{F5F4119D-C90F-4A3A-A2AD-74F6A31773FF}">
      <dgm:prSet phldrT="[文字]"/>
      <dgm:spPr/>
      <dgm:t>
        <a:bodyPr/>
        <a:lstStyle/>
        <a:p>
          <a:r>
            <a:rPr lang="en-US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OnCollisionStay</a:t>
          </a:r>
          <a:endParaRPr lang="zh-TW" altLang="en-US" dirty="0"/>
        </a:p>
      </dgm:t>
    </dgm:pt>
    <dgm:pt modelId="{4A9822E2-A8FE-4635-87FE-9EEEC8D1529D}" type="parTrans" cxnId="{EE2A71C2-00F9-4AA0-A24F-8B1B18B03AAE}">
      <dgm:prSet/>
      <dgm:spPr/>
      <dgm:t>
        <a:bodyPr/>
        <a:lstStyle/>
        <a:p>
          <a:endParaRPr lang="zh-TW" altLang="en-US"/>
        </a:p>
      </dgm:t>
    </dgm:pt>
    <dgm:pt modelId="{B6D517D4-B640-47FF-95B4-E49730AD70E2}" type="sibTrans" cxnId="{EE2A71C2-00F9-4AA0-A24F-8B1B18B03AAE}">
      <dgm:prSet/>
      <dgm:spPr/>
      <dgm:t>
        <a:bodyPr/>
        <a:lstStyle/>
        <a:p>
          <a:endParaRPr lang="zh-TW" altLang="en-US"/>
        </a:p>
      </dgm:t>
    </dgm:pt>
    <dgm:pt modelId="{090A5483-905B-4A6F-9FEF-C0A0A999B269}">
      <dgm:prSet phldrT="[文字]"/>
      <dgm:spPr/>
      <dgm:t>
        <a:bodyPr/>
        <a:lstStyle/>
        <a:p>
          <a:endParaRPr lang="zh-TW" altLang="en-US" dirty="0"/>
        </a:p>
      </dgm:t>
    </dgm:pt>
    <dgm:pt modelId="{3BFD0124-564D-447F-8230-2106DEC065D2}" type="parTrans" cxnId="{01EA876D-9D1B-4B21-8032-DA380202B213}">
      <dgm:prSet/>
      <dgm:spPr/>
      <dgm:t>
        <a:bodyPr/>
        <a:lstStyle/>
        <a:p>
          <a:endParaRPr lang="zh-TW" altLang="en-US"/>
        </a:p>
      </dgm:t>
    </dgm:pt>
    <dgm:pt modelId="{BC0FAA3E-22AF-4FF9-9A27-CD6650EBD38D}" type="sibTrans" cxnId="{01EA876D-9D1B-4B21-8032-DA380202B213}">
      <dgm:prSet/>
      <dgm:spPr/>
      <dgm:t>
        <a:bodyPr/>
        <a:lstStyle/>
        <a:p>
          <a:endParaRPr lang="zh-TW" altLang="en-US"/>
        </a:p>
      </dgm:t>
    </dgm:pt>
    <dgm:pt modelId="{4043BC6E-40A1-4C26-BF73-91F09CE7039D}">
      <dgm:prSet phldrT="[文字]"/>
      <dgm:spPr/>
      <dgm:t>
        <a:bodyPr/>
        <a:lstStyle/>
        <a:p>
          <a:r>
            <a:rPr lang="en-US" altLang="zh-TW" dirty="0"/>
            <a:t>During collision</a:t>
          </a:r>
          <a:endParaRPr lang="zh-TW" altLang="en-US" dirty="0"/>
        </a:p>
      </dgm:t>
    </dgm:pt>
    <dgm:pt modelId="{E41E2206-9287-4D36-BBAD-B4C61145BE60}" type="parTrans" cxnId="{D06E179E-B321-4422-BBF9-18BE51DB6305}">
      <dgm:prSet/>
      <dgm:spPr/>
      <dgm:t>
        <a:bodyPr/>
        <a:lstStyle/>
        <a:p>
          <a:endParaRPr lang="zh-TW" altLang="en-US"/>
        </a:p>
      </dgm:t>
    </dgm:pt>
    <dgm:pt modelId="{EC8D1EFB-D995-469F-AEA5-09054F8F862C}" type="sibTrans" cxnId="{D06E179E-B321-4422-BBF9-18BE51DB6305}">
      <dgm:prSet/>
      <dgm:spPr/>
      <dgm:t>
        <a:bodyPr/>
        <a:lstStyle/>
        <a:p>
          <a:endParaRPr lang="zh-TW" altLang="en-US"/>
        </a:p>
      </dgm:t>
    </dgm:pt>
    <dgm:pt modelId="{97C42F5D-797C-4C92-B856-B9BF48884E8C}">
      <dgm:prSet phldrT="[文字]"/>
      <dgm:spPr/>
      <dgm:t>
        <a:bodyPr/>
        <a:lstStyle/>
        <a:p>
          <a:endParaRPr lang="zh-TW" altLang="en-US" dirty="0"/>
        </a:p>
      </dgm:t>
    </dgm:pt>
    <dgm:pt modelId="{FF1BCC0B-F2AD-4CE8-81B4-3F0566320BA3}" type="parTrans" cxnId="{82FEE134-ACB1-4464-89D4-C002F8EE4C8A}">
      <dgm:prSet/>
      <dgm:spPr/>
      <dgm:t>
        <a:bodyPr/>
        <a:lstStyle/>
        <a:p>
          <a:endParaRPr lang="zh-TW" altLang="en-US"/>
        </a:p>
      </dgm:t>
    </dgm:pt>
    <dgm:pt modelId="{F684408E-9B14-4145-8DCB-95D5808E15FC}" type="sibTrans" cxnId="{82FEE134-ACB1-4464-89D4-C002F8EE4C8A}">
      <dgm:prSet/>
      <dgm:spPr/>
      <dgm:t>
        <a:bodyPr/>
        <a:lstStyle/>
        <a:p>
          <a:endParaRPr lang="zh-TW" altLang="en-US"/>
        </a:p>
      </dgm:t>
    </dgm:pt>
    <dgm:pt modelId="{C70A1DBD-9158-41E7-9C75-8D27518380DD}">
      <dgm:prSet phldrT="[文字]"/>
      <dgm:spPr/>
      <dgm:t>
        <a:bodyPr/>
        <a:lstStyle/>
        <a:p>
          <a:endParaRPr lang="zh-TW" altLang="en-US" dirty="0"/>
        </a:p>
      </dgm:t>
    </dgm:pt>
    <dgm:pt modelId="{852038BF-ED1D-4B46-939B-6B865DA0760E}" type="parTrans" cxnId="{C988BDA9-E484-414E-977A-B5C488CB6955}">
      <dgm:prSet/>
      <dgm:spPr/>
      <dgm:t>
        <a:bodyPr/>
        <a:lstStyle/>
        <a:p>
          <a:endParaRPr lang="zh-TW" altLang="en-US"/>
        </a:p>
      </dgm:t>
    </dgm:pt>
    <dgm:pt modelId="{EA120CBB-D24F-422A-AB81-D6F76F248590}" type="sibTrans" cxnId="{C988BDA9-E484-414E-977A-B5C488CB6955}">
      <dgm:prSet/>
      <dgm:spPr/>
      <dgm:t>
        <a:bodyPr/>
        <a:lstStyle/>
        <a:p>
          <a:endParaRPr lang="zh-TW" altLang="en-US"/>
        </a:p>
      </dgm:t>
    </dgm:pt>
    <dgm:pt modelId="{F15E95A8-1181-4F56-9A46-4B044743A599}">
      <dgm:prSet phldrT="[文字]"/>
      <dgm:spPr/>
      <dgm:t>
        <a:bodyPr/>
        <a:lstStyle/>
        <a:p>
          <a:endParaRPr lang="zh-TW" altLang="en-US" dirty="0"/>
        </a:p>
      </dgm:t>
    </dgm:pt>
    <dgm:pt modelId="{FAE12530-E297-48AC-92E4-FD69D874F96C}" type="parTrans" cxnId="{71179EB2-86B4-43C1-99BD-2FDD842D23D0}">
      <dgm:prSet/>
      <dgm:spPr/>
      <dgm:t>
        <a:bodyPr/>
        <a:lstStyle/>
        <a:p>
          <a:endParaRPr lang="zh-TW" altLang="en-US"/>
        </a:p>
      </dgm:t>
    </dgm:pt>
    <dgm:pt modelId="{99353CC7-0827-47CA-BB8F-A3299FFA7E5C}" type="sibTrans" cxnId="{71179EB2-86B4-43C1-99BD-2FDD842D23D0}">
      <dgm:prSet/>
      <dgm:spPr/>
      <dgm:t>
        <a:bodyPr/>
        <a:lstStyle/>
        <a:p>
          <a:endParaRPr lang="zh-TW" altLang="en-US"/>
        </a:p>
      </dgm:t>
    </dgm:pt>
    <dgm:pt modelId="{4C4C8B42-03B8-4737-B287-802AD757C208}" type="pres">
      <dgm:prSet presAssocID="{496495C5-6E0C-458C-B453-CB9626C7A9A9}" presName="Name0" presStyleCnt="0">
        <dgm:presLayoutVars>
          <dgm:dir/>
          <dgm:animLvl val="lvl"/>
          <dgm:resizeHandles val="exact"/>
        </dgm:presLayoutVars>
      </dgm:prSet>
      <dgm:spPr/>
    </dgm:pt>
    <dgm:pt modelId="{441828D1-F6B3-4DAA-86E5-8401FC96406B}" type="pres">
      <dgm:prSet presAssocID="{496495C5-6E0C-458C-B453-CB9626C7A9A9}" presName="tSp" presStyleCnt="0"/>
      <dgm:spPr/>
    </dgm:pt>
    <dgm:pt modelId="{305DE29F-453F-4613-9A76-F3C5D9058813}" type="pres">
      <dgm:prSet presAssocID="{496495C5-6E0C-458C-B453-CB9626C7A9A9}" presName="bSp" presStyleCnt="0"/>
      <dgm:spPr/>
    </dgm:pt>
    <dgm:pt modelId="{3BCBAF29-C0B1-4AA7-97E3-FA8DF7E6B062}" type="pres">
      <dgm:prSet presAssocID="{496495C5-6E0C-458C-B453-CB9626C7A9A9}" presName="process" presStyleCnt="0"/>
      <dgm:spPr/>
    </dgm:pt>
    <dgm:pt modelId="{E98BF8D6-A9AE-4722-8D6F-9521EB724C71}" type="pres">
      <dgm:prSet presAssocID="{411DA930-5D8B-4314-A7DF-4F943DA91FD2}" presName="composite1" presStyleCnt="0"/>
      <dgm:spPr/>
    </dgm:pt>
    <dgm:pt modelId="{032C2BFC-9718-4398-82BB-BBB5C896E850}" type="pres">
      <dgm:prSet presAssocID="{411DA930-5D8B-4314-A7DF-4F943DA91FD2}" presName="dummyNode1" presStyleLbl="node1" presStyleIdx="0" presStyleCnt="4"/>
      <dgm:spPr/>
    </dgm:pt>
    <dgm:pt modelId="{C7A80611-3046-4995-805A-51687B0BF91D}" type="pres">
      <dgm:prSet presAssocID="{411DA930-5D8B-4314-A7DF-4F943DA91FD2}" presName="childNode1" presStyleLbl="bgAcc1" presStyleIdx="0" presStyleCnt="4">
        <dgm:presLayoutVars>
          <dgm:bulletEnabled val="1"/>
        </dgm:presLayoutVars>
      </dgm:prSet>
      <dgm:spPr/>
    </dgm:pt>
    <dgm:pt modelId="{FD1D9E1A-6CAC-41A9-B00A-A2B24915D472}" type="pres">
      <dgm:prSet presAssocID="{411DA930-5D8B-4314-A7DF-4F943DA91FD2}" presName="childNode1tx" presStyleLbl="bgAcc1" presStyleIdx="0" presStyleCnt="4">
        <dgm:presLayoutVars>
          <dgm:bulletEnabled val="1"/>
        </dgm:presLayoutVars>
      </dgm:prSet>
      <dgm:spPr/>
    </dgm:pt>
    <dgm:pt modelId="{98652F44-1E12-43B5-A73A-B6A1A04CF16D}" type="pres">
      <dgm:prSet presAssocID="{411DA930-5D8B-4314-A7DF-4F943DA91FD2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B86CA711-AA50-4DB4-B772-0E02CCC18342}" type="pres">
      <dgm:prSet presAssocID="{411DA930-5D8B-4314-A7DF-4F943DA91FD2}" presName="connSite1" presStyleCnt="0"/>
      <dgm:spPr/>
    </dgm:pt>
    <dgm:pt modelId="{D1AE05E8-770F-46E3-9A3F-29CBCF04CB3B}" type="pres">
      <dgm:prSet presAssocID="{8B534207-A877-46B8-A3E0-CEA923B79BAF}" presName="Name9" presStyleLbl="sibTrans2D1" presStyleIdx="0" presStyleCnt="3"/>
      <dgm:spPr/>
    </dgm:pt>
    <dgm:pt modelId="{1399ED10-63F7-498F-82EA-4555C827B6C8}" type="pres">
      <dgm:prSet presAssocID="{4043BC6E-40A1-4C26-BF73-91F09CE7039D}" presName="composite2" presStyleCnt="0"/>
      <dgm:spPr/>
    </dgm:pt>
    <dgm:pt modelId="{9B7EC95B-0675-4791-9743-C3E5C20849C2}" type="pres">
      <dgm:prSet presAssocID="{4043BC6E-40A1-4C26-BF73-91F09CE7039D}" presName="dummyNode2" presStyleLbl="node1" presStyleIdx="0" presStyleCnt="4"/>
      <dgm:spPr/>
    </dgm:pt>
    <dgm:pt modelId="{ECA64DED-FDBA-4544-9466-0A94ECE30E24}" type="pres">
      <dgm:prSet presAssocID="{4043BC6E-40A1-4C26-BF73-91F09CE7039D}" presName="childNode2" presStyleLbl="bgAcc1" presStyleIdx="1" presStyleCnt="4">
        <dgm:presLayoutVars>
          <dgm:bulletEnabled val="1"/>
        </dgm:presLayoutVars>
      </dgm:prSet>
      <dgm:spPr/>
    </dgm:pt>
    <dgm:pt modelId="{AAC37941-EFB8-471D-BAB7-A61486114557}" type="pres">
      <dgm:prSet presAssocID="{4043BC6E-40A1-4C26-BF73-91F09CE7039D}" presName="childNode2tx" presStyleLbl="bgAcc1" presStyleIdx="1" presStyleCnt="4">
        <dgm:presLayoutVars>
          <dgm:bulletEnabled val="1"/>
        </dgm:presLayoutVars>
      </dgm:prSet>
      <dgm:spPr/>
    </dgm:pt>
    <dgm:pt modelId="{46328FB3-A589-483A-81B2-E7E05BBE194E}" type="pres">
      <dgm:prSet presAssocID="{4043BC6E-40A1-4C26-BF73-91F09CE7039D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007B4C94-3C8A-457C-ADB7-F25B6602FD92}" type="pres">
      <dgm:prSet presAssocID="{4043BC6E-40A1-4C26-BF73-91F09CE7039D}" presName="connSite2" presStyleCnt="0"/>
      <dgm:spPr/>
    </dgm:pt>
    <dgm:pt modelId="{7C740C72-EFA5-49A3-A676-348437B13991}" type="pres">
      <dgm:prSet presAssocID="{EC8D1EFB-D995-469F-AEA5-09054F8F862C}" presName="Name18" presStyleLbl="sibTrans2D1" presStyleIdx="1" presStyleCnt="3"/>
      <dgm:spPr/>
    </dgm:pt>
    <dgm:pt modelId="{13E37848-11D8-4E62-AFC1-B7D00EAF951E}" type="pres">
      <dgm:prSet presAssocID="{4D72D32D-0C76-41B9-B14D-49D38213D3C1}" presName="composite1" presStyleCnt="0"/>
      <dgm:spPr/>
    </dgm:pt>
    <dgm:pt modelId="{2B6384A6-C884-436F-9325-304257ED27B6}" type="pres">
      <dgm:prSet presAssocID="{4D72D32D-0C76-41B9-B14D-49D38213D3C1}" presName="dummyNode1" presStyleLbl="node1" presStyleIdx="1" presStyleCnt="4"/>
      <dgm:spPr/>
    </dgm:pt>
    <dgm:pt modelId="{812BD31A-651E-4117-AFAF-13D9B8D384DA}" type="pres">
      <dgm:prSet presAssocID="{4D72D32D-0C76-41B9-B14D-49D38213D3C1}" presName="childNode1" presStyleLbl="bgAcc1" presStyleIdx="2" presStyleCnt="4">
        <dgm:presLayoutVars>
          <dgm:bulletEnabled val="1"/>
        </dgm:presLayoutVars>
      </dgm:prSet>
      <dgm:spPr/>
    </dgm:pt>
    <dgm:pt modelId="{6C45A91C-330A-40E9-96D0-F6BE7B2BF7E2}" type="pres">
      <dgm:prSet presAssocID="{4D72D32D-0C76-41B9-B14D-49D38213D3C1}" presName="childNode1tx" presStyleLbl="bgAcc1" presStyleIdx="2" presStyleCnt="4">
        <dgm:presLayoutVars>
          <dgm:bulletEnabled val="1"/>
        </dgm:presLayoutVars>
      </dgm:prSet>
      <dgm:spPr/>
    </dgm:pt>
    <dgm:pt modelId="{600FDE59-EFF9-447A-B850-B92998CC565B}" type="pres">
      <dgm:prSet presAssocID="{4D72D32D-0C76-41B9-B14D-49D38213D3C1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25534F4D-6F46-4C49-A956-7CDF06F6C7B0}" type="pres">
      <dgm:prSet presAssocID="{4D72D32D-0C76-41B9-B14D-49D38213D3C1}" presName="connSite1" presStyleCnt="0"/>
      <dgm:spPr/>
    </dgm:pt>
    <dgm:pt modelId="{425EC1F7-EBD4-497B-BBEF-C84B7A9EF55E}" type="pres">
      <dgm:prSet presAssocID="{2AED7912-A9C4-4963-B9BA-E8CED2D1EB0F}" presName="Name9" presStyleLbl="sibTrans2D1" presStyleIdx="2" presStyleCnt="3"/>
      <dgm:spPr/>
    </dgm:pt>
    <dgm:pt modelId="{64DE7671-B5E0-41FA-B17C-268F0C8B78A8}" type="pres">
      <dgm:prSet presAssocID="{7FC617FD-B342-4B80-A105-645A4FF3E149}" presName="composite2" presStyleCnt="0"/>
      <dgm:spPr/>
    </dgm:pt>
    <dgm:pt modelId="{4F15909C-0483-49E0-AB8B-2B1BF2D4A57C}" type="pres">
      <dgm:prSet presAssocID="{7FC617FD-B342-4B80-A105-645A4FF3E149}" presName="dummyNode2" presStyleLbl="node1" presStyleIdx="2" presStyleCnt="4"/>
      <dgm:spPr/>
    </dgm:pt>
    <dgm:pt modelId="{C41FFCF9-9C27-4F56-BBFC-335A6B7D1C15}" type="pres">
      <dgm:prSet presAssocID="{7FC617FD-B342-4B80-A105-645A4FF3E149}" presName="childNode2" presStyleLbl="bgAcc1" presStyleIdx="3" presStyleCnt="4">
        <dgm:presLayoutVars>
          <dgm:bulletEnabled val="1"/>
        </dgm:presLayoutVars>
      </dgm:prSet>
      <dgm:spPr/>
    </dgm:pt>
    <dgm:pt modelId="{BD932A1C-08AE-4A06-B6AD-B2C6E7C6ECD0}" type="pres">
      <dgm:prSet presAssocID="{7FC617FD-B342-4B80-A105-645A4FF3E149}" presName="childNode2tx" presStyleLbl="bgAcc1" presStyleIdx="3" presStyleCnt="4">
        <dgm:presLayoutVars>
          <dgm:bulletEnabled val="1"/>
        </dgm:presLayoutVars>
      </dgm:prSet>
      <dgm:spPr/>
    </dgm:pt>
    <dgm:pt modelId="{3E6FC5CF-856F-4A78-BFE2-5EBC4E8A0977}" type="pres">
      <dgm:prSet presAssocID="{7FC617FD-B342-4B80-A105-645A4FF3E149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2B06A784-B2B6-4AB9-9D4F-C5A7D3EAFA55}" type="pres">
      <dgm:prSet presAssocID="{7FC617FD-B342-4B80-A105-645A4FF3E149}" presName="connSite2" presStyleCnt="0"/>
      <dgm:spPr/>
    </dgm:pt>
  </dgm:ptLst>
  <dgm:cxnLst>
    <dgm:cxn modelId="{24394801-64EE-4277-B21E-8F24257A9DDD}" type="presOf" srcId="{4D72D32D-0C76-41B9-B14D-49D38213D3C1}" destId="{600FDE59-EFF9-447A-B850-B92998CC565B}" srcOrd="0" destOrd="0" presId="urn:microsoft.com/office/officeart/2005/8/layout/hProcess4"/>
    <dgm:cxn modelId="{E353C001-1BCE-4D22-ABD0-F72F661BF4BF}" type="presOf" srcId="{F5F4119D-C90F-4A3A-A2AD-74F6A31773FF}" destId="{812BD31A-651E-4117-AFAF-13D9B8D384DA}" srcOrd="0" destOrd="2" presId="urn:microsoft.com/office/officeart/2005/8/layout/hProcess4"/>
    <dgm:cxn modelId="{CAED9A0F-6751-4EAC-AE5A-DBB5A40D26E6}" type="presOf" srcId="{4043BC6E-40A1-4C26-BF73-91F09CE7039D}" destId="{46328FB3-A589-483A-81B2-E7E05BBE194E}" srcOrd="0" destOrd="0" presId="urn:microsoft.com/office/officeart/2005/8/layout/hProcess4"/>
    <dgm:cxn modelId="{2DC50618-EAC4-4287-A154-A322040112C1}" type="presOf" srcId="{C70A1DBD-9158-41E7-9C75-8D27518380DD}" destId="{6C45A91C-330A-40E9-96D0-F6BE7B2BF7E2}" srcOrd="1" destOrd="0" presId="urn:microsoft.com/office/officeart/2005/8/layout/hProcess4"/>
    <dgm:cxn modelId="{82FEE134-ACB1-4464-89D4-C002F8EE4C8A}" srcId="{4043BC6E-40A1-4C26-BF73-91F09CE7039D}" destId="{97C42F5D-797C-4C92-B856-B9BF48884E8C}" srcOrd="0" destOrd="0" parTransId="{FF1BCC0B-F2AD-4CE8-81B4-3F0566320BA3}" sibTransId="{F684408E-9B14-4145-8DCB-95D5808E15FC}"/>
    <dgm:cxn modelId="{471F4B38-364D-46D7-A2A3-49460D489866}" type="presOf" srcId="{496495C5-6E0C-458C-B453-CB9626C7A9A9}" destId="{4C4C8B42-03B8-4737-B287-802AD757C208}" srcOrd="0" destOrd="0" presId="urn:microsoft.com/office/officeart/2005/8/layout/hProcess4"/>
    <dgm:cxn modelId="{B8E7BA5B-A744-4953-A36E-B74ED600C53C}" type="presOf" srcId="{C70A1DBD-9158-41E7-9C75-8D27518380DD}" destId="{812BD31A-651E-4117-AFAF-13D9B8D384DA}" srcOrd="0" destOrd="0" presId="urn:microsoft.com/office/officeart/2005/8/layout/hProcess4"/>
    <dgm:cxn modelId="{E6E0075E-7BF5-45F7-9A1E-3E304FFE9831}" type="presOf" srcId="{12ED20EF-C940-4042-8A52-AFF4DEAC9B3A}" destId="{AAC37941-EFB8-471D-BAB7-A61486114557}" srcOrd="1" destOrd="1" presId="urn:microsoft.com/office/officeart/2005/8/layout/hProcess4"/>
    <dgm:cxn modelId="{7388FB61-1C8E-4B81-9DDB-2FE8BC55EF82}" srcId="{496495C5-6E0C-458C-B453-CB9626C7A9A9}" destId="{4D72D32D-0C76-41B9-B14D-49D38213D3C1}" srcOrd="2" destOrd="0" parTransId="{C1C63C96-9E47-4FF8-B4E2-0CE0B8BAD7C2}" sibTransId="{2AED7912-A9C4-4963-B9BA-E8CED2D1EB0F}"/>
    <dgm:cxn modelId="{97EC3246-91D4-42F8-AA4C-9066A1430D4C}" type="presOf" srcId="{2AED7912-A9C4-4963-B9BA-E8CED2D1EB0F}" destId="{425EC1F7-EBD4-497B-BBEF-C84B7A9EF55E}" srcOrd="0" destOrd="0" presId="urn:microsoft.com/office/officeart/2005/8/layout/hProcess4"/>
    <dgm:cxn modelId="{4451174A-9832-4F51-ABC3-91D88BAD7786}" type="presOf" srcId="{090A5483-905B-4A6F-9FEF-C0A0A999B269}" destId="{C41FFCF9-9C27-4F56-BBFC-335A6B7D1C15}" srcOrd="0" destOrd="0" presId="urn:microsoft.com/office/officeart/2005/8/layout/hProcess4"/>
    <dgm:cxn modelId="{01EA876D-9D1B-4B21-8032-DA380202B213}" srcId="{7FC617FD-B342-4B80-A105-645A4FF3E149}" destId="{090A5483-905B-4A6F-9FEF-C0A0A999B269}" srcOrd="0" destOrd="0" parTransId="{3BFD0124-564D-447F-8230-2106DEC065D2}" sibTransId="{BC0FAA3E-22AF-4FF9-9A27-CD6650EBD38D}"/>
    <dgm:cxn modelId="{1058DF75-5DFF-4453-ABD8-3E326616AAA2}" srcId="{4043BC6E-40A1-4C26-BF73-91F09CE7039D}" destId="{12ED20EF-C940-4042-8A52-AFF4DEAC9B3A}" srcOrd="1" destOrd="0" parTransId="{7A330453-AA23-479C-AD42-1782933658A8}" sibTransId="{2E555726-3403-4F4D-960A-C34530EC7DC1}"/>
    <dgm:cxn modelId="{4CD6E98E-7450-457E-A792-DF27E60C3AED}" type="presOf" srcId="{7001609F-84F8-4C3E-9043-731A16AC923E}" destId="{BD932A1C-08AE-4A06-B6AD-B2C6E7C6ECD0}" srcOrd="1" destOrd="1" presId="urn:microsoft.com/office/officeart/2005/8/layout/hProcess4"/>
    <dgm:cxn modelId="{BBAC8899-02A0-4986-A4AD-BFF1ECC5AED7}" srcId="{496495C5-6E0C-458C-B453-CB9626C7A9A9}" destId="{411DA930-5D8B-4314-A7DF-4F943DA91FD2}" srcOrd="0" destOrd="0" parTransId="{CE697A72-E0D4-4B8B-AA4E-49FFA4A7A7DC}" sibTransId="{8B534207-A877-46B8-A3E0-CEA923B79BAF}"/>
    <dgm:cxn modelId="{DC31149A-CDB9-4129-A21D-C5086D81CD26}" type="presOf" srcId="{97C42F5D-797C-4C92-B856-B9BF48884E8C}" destId="{AAC37941-EFB8-471D-BAB7-A61486114557}" srcOrd="1" destOrd="0" presId="urn:microsoft.com/office/officeart/2005/8/layout/hProcess4"/>
    <dgm:cxn modelId="{D06E179E-B321-4422-BBF9-18BE51DB6305}" srcId="{496495C5-6E0C-458C-B453-CB9626C7A9A9}" destId="{4043BC6E-40A1-4C26-BF73-91F09CE7039D}" srcOrd="1" destOrd="0" parTransId="{E41E2206-9287-4D36-BBAD-B4C61145BE60}" sibTransId="{EC8D1EFB-D995-469F-AEA5-09054F8F862C}"/>
    <dgm:cxn modelId="{CF3A58A6-24E9-4C3E-98D6-8D6944587C42}" type="presOf" srcId="{411DA930-5D8B-4314-A7DF-4F943DA91FD2}" destId="{98652F44-1E12-43B5-A73A-B6A1A04CF16D}" srcOrd="0" destOrd="0" presId="urn:microsoft.com/office/officeart/2005/8/layout/hProcess4"/>
    <dgm:cxn modelId="{C988BDA9-E484-414E-977A-B5C488CB6955}" srcId="{4D72D32D-0C76-41B9-B14D-49D38213D3C1}" destId="{C70A1DBD-9158-41E7-9C75-8D27518380DD}" srcOrd="0" destOrd="0" parTransId="{852038BF-ED1D-4B46-939B-6B865DA0760E}" sibTransId="{EA120CBB-D24F-422A-AB81-D6F76F248590}"/>
    <dgm:cxn modelId="{B35D8FB0-9698-40A9-B960-1EDA4C1E1411}" type="presOf" srcId="{F15E95A8-1181-4F56-9A46-4B044743A599}" destId="{6C45A91C-330A-40E9-96D0-F6BE7B2BF7E2}" srcOrd="1" destOrd="1" presId="urn:microsoft.com/office/officeart/2005/8/layout/hProcess4"/>
    <dgm:cxn modelId="{71179EB2-86B4-43C1-99BD-2FDD842D23D0}" srcId="{4D72D32D-0C76-41B9-B14D-49D38213D3C1}" destId="{F15E95A8-1181-4F56-9A46-4B044743A599}" srcOrd="1" destOrd="0" parTransId="{FAE12530-E297-48AC-92E4-FD69D874F96C}" sibTransId="{99353CC7-0827-47CA-BB8F-A3299FFA7E5C}"/>
    <dgm:cxn modelId="{AA19BDB3-9FC0-4C79-9489-39FF6B5B7B71}" type="presOf" srcId="{97C42F5D-797C-4C92-B856-B9BF48884E8C}" destId="{ECA64DED-FDBA-4544-9466-0A94ECE30E24}" srcOrd="0" destOrd="0" presId="urn:microsoft.com/office/officeart/2005/8/layout/hProcess4"/>
    <dgm:cxn modelId="{A3BF50B6-5C74-4307-A416-174F96D0C881}" type="presOf" srcId="{F5F4119D-C90F-4A3A-A2AD-74F6A31773FF}" destId="{6C45A91C-330A-40E9-96D0-F6BE7B2BF7E2}" srcOrd="1" destOrd="2" presId="urn:microsoft.com/office/officeart/2005/8/layout/hProcess4"/>
    <dgm:cxn modelId="{59FB42BD-3508-4A23-91CA-ABE7DFC1CE21}" srcId="{496495C5-6E0C-458C-B453-CB9626C7A9A9}" destId="{7FC617FD-B342-4B80-A105-645A4FF3E149}" srcOrd="3" destOrd="0" parTransId="{986F5071-1C7D-411C-8AAC-588F8C83BC27}" sibTransId="{73B4C360-BB5C-41EC-AD87-7AAD0C9175BC}"/>
    <dgm:cxn modelId="{EE2A71C2-00F9-4AA0-A24F-8B1B18B03AAE}" srcId="{4D72D32D-0C76-41B9-B14D-49D38213D3C1}" destId="{F5F4119D-C90F-4A3A-A2AD-74F6A31773FF}" srcOrd="2" destOrd="0" parTransId="{4A9822E2-A8FE-4635-87FE-9EEEC8D1529D}" sibTransId="{B6D517D4-B640-47FF-95B4-E49730AD70E2}"/>
    <dgm:cxn modelId="{433668C6-0C2B-40D4-8C1C-A0157EFFDD98}" type="presOf" srcId="{8B534207-A877-46B8-A3E0-CEA923B79BAF}" destId="{D1AE05E8-770F-46E3-9A3F-29CBCF04CB3B}" srcOrd="0" destOrd="0" presId="urn:microsoft.com/office/officeart/2005/8/layout/hProcess4"/>
    <dgm:cxn modelId="{17E7F0CA-C922-4D69-A141-9E4B0419CA0B}" type="presOf" srcId="{090A5483-905B-4A6F-9FEF-C0A0A999B269}" destId="{BD932A1C-08AE-4A06-B6AD-B2C6E7C6ECD0}" srcOrd="1" destOrd="0" presId="urn:microsoft.com/office/officeart/2005/8/layout/hProcess4"/>
    <dgm:cxn modelId="{B1EAD9D8-0CF3-4521-9531-5D1725197E1A}" srcId="{7FC617FD-B342-4B80-A105-645A4FF3E149}" destId="{7001609F-84F8-4C3E-9043-731A16AC923E}" srcOrd="1" destOrd="0" parTransId="{15F5E7B9-C659-4416-A7D9-49E4B3C506C7}" sibTransId="{EA28032F-5367-4E05-AE8A-B52803C47F71}"/>
    <dgm:cxn modelId="{B5812CE4-C4A1-452E-BC17-F2C5C1264B9E}" type="presOf" srcId="{7FC617FD-B342-4B80-A105-645A4FF3E149}" destId="{3E6FC5CF-856F-4A78-BFE2-5EBC4E8A0977}" srcOrd="0" destOrd="0" presId="urn:microsoft.com/office/officeart/2005/8/layout/hProcess4"/>
    <dgm:cxn modelId="{0D7327E6-1F9C-479F-8DBA-B5A0A730BF59}" type="presOf" srcId="{F15E95A8-1181-4F56-9A46-4B044743A599}" destId="{812BD31A-651E-4117-AFAF-13D9B8D384DA}" srcOrd="0" destOrd="1" presId="urn:microsoft.com/office/officeart/2005/8/layout/hProcess4"/>
    <dgm:cxn modelId="{20F73BEF-68E3-4593-ABC0-E85FF3672459}" type="presOf" srcId="{7001609F-84F8-4C3E-9043-731A16AC923E}" destId="{C41FFCF9-9C27-4F56-BBFC-335A6B7D1C15}" srcOrd="0" destOrd="1" presId="urn:microsoft.com/office/officeart/2005/8/layout/hProcess4"/>
    <dgm:cxn modelId="{90D039FC-B82B-4CE7-B555-0E2D9BAE7C75}" type="presOf" srcId="{EC8D1EFB-D995-469F-AEA5-09054F8F862C}" destId="{7C740C72-EFA5-49A3-A676-348437B13991}" srcOrd="0" destOrd="0" presId="urn:microsoft.com/office/officeart/2005/8/layout/hProcess4"/>
    <dgm:cxn modelId="{563DBEFD-BB75-46FE-B609-66BF7EDDB7CB}" type="presOf" srcId="{12ED20EF-C940-4042-8A52-AFF4DEAC9B3A}" destId="{ECA64DED-FDBA-4544-9466-0A94ECE30E24}" srcOrd="0" destOrd="1" presId="urn:microsoft.com/office/officeart/2005/8/layout/hProcess4"/>
    <dgm:cxn modelId="{DA77F216-A3BD-45F2-9E1B-53EF0C2C6368}" type="presParOf" srcId="{4C4C8B42-03B8-4737-B287-802AD757C208}" destId="{441828D1-F6B3-4DAA-86E5-8401FC96406B}" srcOrd="0" destOrd="0" presId="urn:microsoft.com/office/officeart/2005/8/layout/hProcess4"/>
    <dgm:cxn modelId="{F9132AE5-DBB0-4A71-8264-8E35B94BEE8A}" type="presParOf" srcId="{4C4C8B42-03B8-4737-B287-802AD757C208}" destId="{305DE29F-453F-4613-9A76-F3C5D9058813}" srcOrd="1" destOrd="0" presId="urn:microsoft.com/office/officeart/2005/8/layout/hProcess4"/>
    <dgm:cxn modelId="{5C5DEAA9-CD1A-44E2-8A13-B304A9C1C4DD}" type="presParOf" srcId="{4C4C8B42-03B8-4737-B287-802AD757C208}" destId="{3BCBAF29-C0B1-4AA7-97E3-FA8DF7E6B062}" srcOrd="2" destOrd="0" presId="urn:microsoft.com/office/officeart/2005/8/layout/hProcess4"/>
    <dgm:cxn modelId="{621508CC-AB3E-4093-B4BB-4BBCE7AD1C7A}" type="presParOf" srcId="{3BCBAF29-C0B1-4AA7-97E3-FA8DF7E6B062}" destId="{E98BF8D6-A9AE-4722-8D6F-9521EB724C71}" srcOrd="0" destOrd="0" presId="urn:microsoft.com/office/officeart/2005/8/layout/hProcess4"/>
    <dgm:cxn modelId="{9371FFDB-59A0-4A8F-8559-F39887453657}" type="presParOf" srcId="{E98BF8D6-A9AE-4722-8D6F-9521EB724C71}" destId="{032C2BFC-9718-4398-82BB-BBB5C896E850}" srcOrd="0" destOrd="0" presId="urn:microsoft.com/office/officeart/2005/8/layout/hProcess4"/>
    <dgm:cxn modelId="{9F200A57-CA4A-4C66-9110-715FF4F4919B}" type="presParOf" srcId="{E98BF8D6-A9AE-4722-8D6F-9521EB724C71}" destId="{C7A80611-3046-4995-805A-51687B0BF91D}" srcOrd="1" destOrd="0" presId="urn:microsoft.com/office/officeart/2005/8/layout/hProcess4"/>
    <dgm:cxn modelId="{8B756E66-967A-4550-8BF1-CF6B2432B917}" type="presParOf" srcId="{E98BF8D6-A9AE-4722-8D6F-9521EB724C71}" destId="{FD1D9E1A-6CAC-41A9-B00A-A2B24915D472}" srcOrd="2" destOrd="0" presId="urn:microsoft.com/office/officeart/2005/8/layout/hProcess4"/>
    <dgm:cxn modelId="{9F2D9AEB-8FEB-4F81-890E-A4C6D72A8F64}" type="presParOf" srcId="{E98BF8D6-A9AE-4722-8D6F-9521EB724C71}" destId="{98652F44-1E12-43B5-A73A-B6A1A04CF16D}" srcOrd="3" destOrd="0" presId="urn:microsoft.com/office/officeart/2005/8/layout/hProcess4"/>
    <dgm:cxn modelId="{319A4175-1BD7-4D8E-A884-639E99C47C2F}" type="presParOf" srcId="{E98BF8D6-A9AE-4722-8D6F-9521EB724C71}" destId="{B86CA711-AA50-4DB4-B772-0E02CCC18342}" srcOrd="4" destOrd="0" presId="urn:microsoft.com/office/officeart/2005/8/layout/hProcess4"/>
    <dgm:cxn modelId="{4C119AE5-638C-4F72-AE45-BECBEB3DF28E}" type="presParOf" srcId="{3BCBAF29-C0B1-4AA7-97E3-FA8DF7E6B062}" destId="{D1AE05E8-770F-46E3-9A3F-29CBCF04CB3B}" srcOrd="1" destOrd="0" presId="urn:microsoft.com/office/officeart/2005/8/layout/hProcess4"/>
    <dgm:cxn modelId="{C5D5E7A2-1004-47C4-B72B-8CA36EA24871}" type="presParOf" srcId="{3BCBAF29-C0B1-4AA7-97E3-FA8DF7E6B062}" destId="{1399ED10-63F7-498F-82EA-4555C827B6C8}" srcOrd="2" destOrd="0" presId="urn:microsoft.com/office/officeart/2005/8/layout/hProcess4"/>
    <dgm:cxn modelId="{4B2DC0D3-3398-43FB-8642-2FB23BAFC16B}" type="presParOf" srcId="{1399ED10-63F7-498F-82EA-4555C827B6C8}" destId="{9B7EC95B-0675-4791-9743-C3E5C20849C2}" srcOrd="0" destOrd="0" presId="urn:microsoft.com/office/officeart/2005/8/layout/hProcess4"/>
    <dgm:cxn modelId="{D52C6640-5F01-4F03-B5FF-E095A36ACD1F}" type="presParOf" srcId="{1399ED10-63F7-498F-82EA-4555C827B6C8}" destId="{ECA64DED-FDBA-4544-9466-0A94ECE30E24}" srcOrd="1" destOrd="0" presId="urn:microsoft.com/office/officeart/2005/8/layout/hProcess4"/>
    <dgm:cxn modelId="{F7529D16-1F1D-4F52-A2ED-00FC30F8F440}" type="presParOf" srcId="{1399ED10-63F7-498F-82EA-4555C827B6C8}" destId="{AAC37941-EFB8-471D-BAB7-A61486114557}" srcOrd="2" destOrd="0" presId="urn:microsoft.com/office/officeart/2005/8/layout/hProcess4"/>
    <dgm:cxn modelId="{46F4B694-6614-469A-90CE-A5E4826AF2C8}" type="presParOf" srcId="{1399ED10-63F7-498F-82EA-4555C827B6C8}" destId="{46328FB3-A589-483A-81B2-E7E05BBE194E}" srcOrd="3" destOrd="0" presId="urn:microsoft.com/office/officeart/2005/8/layout/hProcess4"/>
    <dgm:cxn modelId="{859C36B9-69CC-437B-99C4-CF3D72AFCFAF}" type="presParOf" srcId="{1399ED10-63F7-498F-82EA-4555C827B6C8}" destId="{007B4C94-3C8A-457C-ADB7-F25B6602FD92}" srcOrd="4" destOrd="0" presId="urn:microsoft.com/office/officeart/2005/8/layout/hProcess4"/>
    <dgm:cxn modelId="{E318B037-63A2-4DB7-8F36-51102CFB2FA1}" type="presParOf" srcId="{3BCBAF29-C0B1-4AA7-97E3-FA8DF7E6B062}" destId="{7C740C72-EFA5-49A3-A676-348437B13991}" srcOrd="3" destOrd="0" presId="urn:microsoft.com/office/officeart/2005/8/layout/hProcess4"/>
    <dgm:cxn modelId="{D41861D7-048D-4164-A1D5-726272B0DBDA}" type="presParOf" srcId="{3BCBAF29-C0B1-4AA7-97E3-FA8DF7E6B062}" destId="{13E37848-11D8-4E62-AFC1-B7D00EAF951E}" srcOrd="4" destOrd="0" presId="urn:microsoft.com/office/officeart/2005/8/layout/hProcess4"/>
    <dgm:cxn modelId="{A77A318A-C045-4FA3-BA1D-690EC772D741}" type="presParOf" srcId="{13E37848-11D8-4E62-AFC1-B7D00EAF951E}" destId="{2B6384A6-C884-436F-9325-304257ED27B6}" srcOrd="0" destOrd="0" presId="urn:microsoft.com/office/officeart/2005/8/layout/hProcess4"/>
    <dgm:cxn modelId="{51A673AA-2571-4AA0-9EC9-6D883E9ECFE8}" type="presParOf" srcId="{13E37848-11D8-4E62-AFC1-B7D00EAF951E}" destId="{812BD31A-651E-4117-AFAF-13D9B8D384DA}" srcOrd="1" destOrd="0" presId="urn:microsoft.com/office/officeart/2005/8/layout/hProcess4"/>
    <dgm:cxn modelId="{2019B6D7-B073-476A-8EF7-316533AF4401}" type="presParOf" srcId="{13E37848-11D8-4E62-AFC1-B7D00EAF951E}" destId="{6C45A91C-330A-40E9-96D0-F6BE7B2BF7E2}" srcOrd="2" destOrd="0" presId="urn:microsoft.com/office/officeart/2005/8/layout/hProcess4"/>
    <dgm:cxn modelId="{0118DBCF-5961-4014-B5BE-9F1FF21D2B73}" type="presParOf" srcId="{13E37848-11D8-4E62-AFC1-B7D00EAF951E}" destId="{600FDE59-EFF9-447A-B850-B92998CC565B}" srcOrd="3" destOrd="0" presId="urn:microsoft.com/office/officeart/2005/8/layout/hProcess4"/>
    <dgm:cxn modelId="{F9064FBD-7ACC-4D3E-AFF0-9E2AFA73C810}" type="presParOf" srcId="{13E37848-11D8-4E62-AFC1-B7D00EAF951E}" destId="{25534F4D-6F46-4C49-A956-7CDF06F6C7B0}" srcOrd="4" destOrd="0" presId="urn:microsoft.com/office/officeart/2005/8/layout/hProcess4"/>
    <dgm:cxn modelId="{1EE0F7FB-FCFE-43DC-9650-41B802D9DA85}" type="presParOf" srcId="{3BCBAF29-C0B1-4AA7-97E3-FA8DF7E6B062}" destId="{425EC1F7-EBD4-497B-BBEF-C84B7A9EF55E}" srcOrd="5" destOrd="0" presId="urn:microsoft.com/office/officeart/2005/8/layout/hProcess4"/>
    <dgm:cxn modelId="{197F5F9E-2A4D-4296-81D3-C4CDC531431A}" type="presParOf" srcId="{3BCBAF29-C0B1-4AA7-97E3-FA8DF7E6B062}" destId="{64DE7671-B5E0-41FA-B17C-268F0C8B78A8}" srcOrd="6" destOrd="0" presId="urn:microsoft.com/office/officeart/2005/8/layout/hProcess4"/>
    <dgm:cxn modelId="{881D1BE1-8ECA-46F0-B42B-9A8299C3521C}" type="presParOf" srcId="{64DE7671-B5E0-41FA-B17C-268F0C8B78A8}" destId="{4F15909C-0483-49E0-AB8B-2B1BF2D4A57C}" srcOrd="0" destOrd="0" presId="urn:microsoft.com/office/officeart/2005/8/layout/hProcess4"/>
    <dgm:cxn modelId="{CC949FF0-00E1-4F3E-9BD7-C5EF6ECCDEDE}" type="presParOf" srcId="{64DE7671-B5E0-41FA-B17C-268F0C8B78A8}" destId="{C41FFCF9-9C27-4F56-BBFC-335A6B7D1C15}" srcOrd="1" destOrd="0" presId="urn:microsoft.com/office/officeart/2005/8/layout/hProcess4"/>
    <dgm:cxn modelId="{EB63443C-6015-4FE0-BDD1-9682376C2F87}" type="presParOf" srcId="{64DE7671-B5E0-41FA-B17C-268F0C8B78A8}" destId="{BD932A1C-08AE-4A06-B6AD-B2C6E7C6ECD0}" srcOrd="2" destOrd="0" presId="urn:microsoft.com/office/officeart/2005/8/layout/hProcess4"/>
    <dgm:cxn modelId="{4EDA45D8-B410-4A5D-8B06-A863B663EE62}" type="presParOf" srcId="{64DE7671-B5E0-41FA-B17C-268F0C8B78A8}" destId="{3E6FC5CF-856F-4A78-BFE2-5EBC4E8A0977}" srcOrd="3" destOrd="0" presId="urn:microsoft.com/office/officeart/2005/8/layout/hProcess4"/>
    <dgm:cxn modelId="{C22016C8-B26B-40DE-9506-29217E151E06}" type="presParOf" srcId="{64DE7671-B5E0-41FA-B17C-268F0C8B78A8}" destId="{2B06A784-B2B6-4AB9-9D4F-C5A7D3EAFA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80611-3046-4995-805A-51687B0BF91D}">
      <dsp:nvSpPr>
        <dsp:cNvPr id="0" name=""/>
        <dsp:cNvSpPr/>
      </dsp:nvSpPr>
      <dsp:spPr>
        <a:xfrm>
          <a:off x="6244" y="1334804"/>
          <a:ext cx="2281389" cy="188166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E05E8-770F-46E3-9A3F-29CBCF04CB3B}">
      <dsp:nvSpPr>
        <dsp:cNvPr id="0" name=""/>
        <dsp:cNvSpPr/>
      </dsp:nvSpPr>
      <dsp:spPr>
        <a:xfrm>
          <a:off x="1254315" y="1660808"/>
          <a:ext cx="2696403" cy="2696403"/>
        </a:xfrm>
        <a:prstGeom prst="leftCircularArrow">
          <a:avLst>
            <a:gd name="adj1" fmla="val 3819"/>
            <a:gd name="adj2" fmla="val 477473"/>
            <a:gd name="adj3" fmla="val 2252984"/>
            <a:gd name="adj4" fmla="val 9024489"/>
            <a:gd name="adj5" fmla="val 4455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52F44-1E12-43B5-A73A-B6A1A04CF16D}">
      <dsp:nvSpPr>
        <dsp:cNvPr id="0" name=""/>
        <dsp:cNvSpPr/>
      </dsp:nvSpPr>
      <dsp:spPr>
        <a:xfrm>
          <a:off x="513220" y="2813259"/>
          <a:ext cx="2027902" cy="8064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Collision occurs</a:t>
          </a:r>
          <a:endParaRPr lang="zh-TW" altLang="en-US" sz="2400" kern="1200" dirty="0"/>
        </a:p>
      </dsp:txBody>
      <dsp:txXfrm>
        <a:off x="536839" y="2836878"/>
        <a:ext cx="1980664" cy="759191"/>
      </dsp:txXfrm>
    </dsp:sp>
    <dsp:sp modelId="{ECA64DED-FDBA-4544-9466-0A94ECE30E24}">
      <dsp:nvSpPr>
        <dsp:cNvPr id="0" name=""/>
        <dsp:cNvSpPr/>
      </dsp:nvSpPr>
      <dsp:spPr>
        <a:xfrm>
          <a:off x="3031469" y="1334804"/>
          <a:ext cx="2281389" cy="188166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TW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100" kern="1200" dirty="0" err="1"/>
            <a:t>OnCollisionEnter</a:t>
          </a:r>
          <a:endParaRPr lang="zh-TW" altLang="en-US" sz="2100" kern="1200" dirty="0"/>
        </a:p>
      </dsp:txBody>
      <dsp:txXfrm>
        <a:off x="3074771" y="1781321"/>
        <a:ext cx="2194785" cy="1391850"/>
      </dsp:txXfrm>
    </dsp:sp>
    <dsp:sp modelId="{7C740C72-EFA5-49A3-A676-348437B13991}">
      <dsp:nvSpPr>
        <dsp:cNvPr id="0" name=""/>
        <dsp:cNvSpPr/>
      </dsp:nvSpPr>
      <dsp:spPr>
        <a:xfrm>
          <a:off x="4260528" y="120288"/>
          <a:ext cx="2987914" cy="2987914"/>
        </a:xfrm>
        <a:prstGeom prst="circularArrow">
          <a:avLst>
            <a:gd name="adj1" fmla="val 3446"/>
            <a:gd name="adj2" fmla="val 427061"/>
            <a:gd name="adj3" fmla="val 19397428"/>
            <a:gd name="adj4" fmla="val 12575511"/>
            <a:gd name="adj5" fmla="val 402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28FB3-A589-483A-81B2-E7E05BBE194E}">
      <dsp:nvSpPr>
        <dsp:cNvPr id="0" name=""/>
        <dsp:cNvSpPr/>
      </dsp:nvSpPr>
      <dsp:spPr>
        <a:xfrm>
          <a:off x="3538444" y="931589"/>
          <a:ext cx="2027902" cy="8064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During collision</a:t>
          </a:r>
          <a:endParaRPr lang="zh-TW" altLang="en-US" sz="2400" kern="1200" dirty="0"/>
        </a:p>
      </dsp:txBody>
      <dsp:txXfrm>
        <a:off x="3562063" y="955208"/>
        <a:ext cx="1980664" cy="759191"/>
      </dsp:txXfrm>
    </dsp:sp>
    <dsp:sp modelId="{812BD31A-651E-4117-AFAF-13D9B8D384DA}">
      <dsp:nvSpPr>
        <dsp:cNvPr id="0" name=""/>
        <dsp:cNvSpPr/>
      </dsp:nvSpPr>
      <dsp:spPr>
        <a:xfrm>
          <a:off x="6056694" y="1334804"/>
          <a:ext cx="2281389" cy="188166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TW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TW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OnCollisionStay</a:t>
          </a:r>
          <a:endParaRPr lang="zh-TW" altLang="en-US" sz="2100" kern="1200" dirty="0"/>
        </a:p>
      </dsp:txBody>
      <dsp:txXfrm>
        <a:off x="6099996" y="1378106"/>
        <a:ext cx="2194785" cy="1391850"/>
      </dsp:txXfrm>
    </dsp:sp>
    <dsp:sp modelId="{425EC1F7-EBD4-497B-BBEF-C84B7A9EF55E}">
      <dsp:nvSpPr>
        <dsp:cNvPr id="0" name=""/>
        <dsp:cNvSpPr/>
      </dsp:nvSpPr>
      <dsp:spPr>
        <a:xfrm>
          <a:off x="7304764" y="1660808"/>
          <a:ext cx="2696403" cy="2696403"/>
        </a:xfrm>
        <a:prstGeom prst="leftCircularArrow">
          <a:avLst>
            <a:gd name="adj1" fmla="val 3819"/>
            <a:gd name="adj2" fmla="val 477473"/>
            <a:gd name="adj3" fmla="val 2252984"/>
            <a:gd name="adj4" fmla="val 9024489"/>
            <a:gd name="adj5" fmla="val 4455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FDE59-EFF9-447A-B850-B92998CC565B}">
      <dsp:nvSpPr>
        <dsp:cNvPr id="0" name=""/>
        <dsp:cNvSpPr/>
      </dsp:nvSpPr>
      <dsp:spPr>
        <a:xfrm>
          <a:off x="6563669" y="2813259"/>
          <a:ext cx="2027902" cy="8064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Collision ends</a:t>
          </a:r>
          <a:endParaRPr lang="zh-TW" altLang="en-US" sz="2400" kern="1200" dirty="0"/>
        </a:p>
      </dsp:txBody>
      <dsp:txXfrm>
        <a:off x="6587288" y="2836878"/>
        <a:ext cx="1980664" cy="759191"/>
      </dsp:txXfrm>
    </dsp:sp>
    <dsp:sp modelId="{C41FFCF9-9C27-4F56-BBFC-335A6B7D1C15}">
      <dsp:nvSpPr>
        <dsp:cNvPr id="0" name=""/>
        <dsp:cNvSpPr/>
      </dsp:nvSpPr>
      <dsp:spPr>
        <a:xfrm>
          <a:off x="9081918" y="1334804"/>
          <a:ext cx="2281389" cy="188166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TW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OnCollisionExit</a:t>
          </a:r>
          <a:endParaRPr lang="zh-TW" altLang="en-US" sz="2100" kern="1200" dirty="0"/>
        </a:p>
      </dsp:txBody>
      <dsp:txXfrm>
        <a:off x="9125220" y="1781321"/>
        <a:ext cx="2194785" cy="1391850"/>
      </dsp:txXfrm>
    </dsp:sp>
    <dsp:sp modelId="{3E6FC5CF-856F-4A78-BFE2-5EBC4E8A0977}">
      <dsp:nvSpPr>
        <dsp:cNvPr id="0" name=""/>
        <dsp:cNvSpPr/>
      </dsp:nvSpPr>
      <dsp:spPr>
        <a:xfrm>
          <a:off x="9588894" y="931589"/>
          <a:ext cx="2027902" cy="8064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End of collision</a:t>
          </a:r>
          <a:endParaRPr lang="zh-TW" altLang="en-US" sz="2400" kern="1200" dirty="0"/>
        </a:p>
      </dsp:txBody>
      <dsp:txXfrm>
        <a:off x="9612513" y="955208"/>
        <a:ext cx="1980664" cy="7591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641D-9A9D-4171-B60C-77A966F66B4B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13E67-F18F-4931-A1DC-E14CBB5A13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99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鬼滅的隙之線知道吧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62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1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1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提一下 </a:t>
            </a:r>
            <a:r>
              <a:rPr lang="en-US" altLang="zh-TW" dirty="0"/>
              <a:t>canvas </a:t>
            </a:r>
            <a:r>
              <a:rPr lang="zh-TW" altLang="en-US" dirty="0"/>
              <a:t>的概念</a:t>
            </a:r>
            <a:br>
              <a:rPr lang="en-US" altLang="zh-TW" dirty="0"/>
            </a:br>
            <a:r>
              <a:rPr lang="en-US" altLang="zh-TW" dirty="0"/>
              <a:t>Canvas mix 2D &amp; 3D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12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Canvas mix 2D &amp; 3D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85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Canvas mix 2D &amp; 3D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83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Canvas mix 2D &amp; 3D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38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為什麼大部分的遊戲都有 </a:t>
            </a:r>
            <a:r>
              <a:rPr lang="en-US" altLang="zh-TW" dirty="0"/>
              <a:t>menu </a:t>
            </a:r>
            <a:r>
              <a:rPr lang="zh-TW" altLang="en-US" dirty="0"/>
              <a:t>，但 </a:t>
            </a:r>
            <a:r>
              <a:rPr lang="en-US" altLang="zh-TW" dirty="0" err="1"/>
              <a:t>pokemon</a:t>
            </a:r>
            <a:r>
              <a:rPr lang="en-US" altLang="zh-TW" dirty="0"/>
              <a:t> go </a:t>
            </a:r>
            <a:r>
              <a:rPr lang="zh-TW" altLang="en-US" dirty="0"/>
              <a:t>卻沒有 </a:t>
            </a:r>
            <a:r>
              <a:rPr lang="en-US" altLang="zh-TW" dirty="0"/>
              <a:t>??</a:t>
            </a:r>
          </a:p>
          <a:p>
            <a:r>
              <a:rPr lang="zh-TW" altLang="en-US" dirty="0"/>
              <a:t>為什麼像動森，最一開始點擊時就直接跳到教學頁面而沒進 </a:t>
            </a:r>
            <a:r>
              <a:rPr lang="en-US" altLang="zh-TW" dirty="0"/>
              <a:t>menu 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51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Model </a:t>
            </a:r>
            <a:r>
              <a:rPr lang="zh-TW" altLang="en-US" dirty="0"/>
              <a:t>本身的 </a:t>
            </a:r>
            <a:r>
              <a:rPr lang="en-US" altLang="zh-TW" dirty="0"/>
              <a:t>avatar </a:t>
            </a:r>
            <a:r>
              <a:rPr lang="zh-TW" altLang="en-US" dirty="0"/>
              <a:t>並沒有套用上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11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Import “Raw </a:t>
            </a:r>
            <a:r>
              <a:rPr lang="en-US" altLang="zh-TW" dirty="0" err="1"/>
              <a:t>Mocap</a:t>
            </a:r>
            <a:r>
              <a:rPr lang="en-US" altLang="zh-TW" dirty="0"/>
              <a:t> Data”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9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A*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28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46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2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5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64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72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71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58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74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93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人與人之間的連結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57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21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22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講這麼多 </a:t>
            </a:r>
            <a:r>
              <a:rPr lang="en-US" altLang="zh-TW" dirty="0"/>
              <a:t>prefab </a:t>
            </a:r>
            <a:r>
              <a:rPr lang="zh-TW" altLang="en-US" dirty="0"/>
              <a:t>，是為了甚麼 </a:t>
            </a:r>
            <a:r>
              <a:rPr lang="en-US" altLang="zh-TW" dirty="0"/>
              <a:t>?? </a:t>
            </a:r>
            <a:r>
              <a:rPr lang="zh-TW" altLang="en-US" dirty="0"/>
              <a:t>有甚麼好處 </a:t>
            </a:r>
            <a:r>
              <a:rPr lang="en-US" altLang="zh-TW" dirty="0"/>
              <a:t>??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2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An overridden property value on a Prefab instance always takes precedence over the value from the Prefab Asset.</a:t>
            </a:r>
            <a:b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</a:br>
            <a:endParaRPr lang="en-US" altLang="zh-TW" b="0" i="0" dirty="0">
              <a:solidFill>
                <a:srgbClr val="45546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Overriding the value of a property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Adding a component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Removing a component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Adding a child </a:t>
            </a:r>
            <a:r>
              <a:rPr lang="en-US" altLang="zh-TW" b="0" i="0" dirty="0" err="1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GameObject</a:t>
            </a:r>
            <a:endParaRPr lang="en-US" altLang="zh-TW" b="0" i="0" dirty="0">
              <a:solidFill>
                <a:srgbClr val="455463"/>
              </a:solidFill>
              <a:effectLst/>
              <a:latin typeface="Roboto" panose="02000000000000000000" pitchFamily="2" charset="0"/>
            </a:endParaRPr>
          </a:p>
          <a:p>
            <a:endParaRPr lang="en-US" altLang="zh-TW" dirty="0"/>
          </a:p>
          <a:p>
            <a:r>
              <a:rPr lang="zh-TW" altLang="en-US" dirty="0"/>
              <a:t>例外：該 </a:t>
            </a:r>
            <a:r>
              <a:rPr lang="en-US" altLang="zh-TW" dirty="0"/>
              <a:t>instance </a:t>
            </a:r>
            <a:r>
              <a:rPr lang="zh-TW" altLang="en-US" dirty="0"/>
              <a:t>的 </a:t>
            </a:r>
            <a:r>
              <a:rPr lang="en-US" altLang="zh-TW" dirty="0"/>
              <a:t>prefab </a:t>
            </a:r>
            <a:r>
              <a:rPr lang="zh-TW" altLang="en-US" dirty="0"/>
              <a:t>是 </a:t>
            </a:r>
            <a:r>
              <a:rPr lang="en-US" altLang="zh-TW" dirty="0"/>
              <a:t>model prefab </a:t>
            </a:r>
            <a:r>
              <a:rPr lang="zh-TW" altLang="en-US" dirty="0"/>
              <a:t>時，無法使用 </a:t>
            </a:r>
            <a:r>
              <a:rPr lang="en-US" altLang="zh-TW" dirty="0"/>
              <a:t>apply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98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Rigid body </a:t>
            </a:r>
            <a:r>
              <a:rPr lang="zh-TW" altLang="en-US" dirty="0"/>
              <a:t>剛體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5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鬥陣特攻隊沒人在玩了</a:t>
            </a:r>
            <a:r>
              <a:rPr lang="en-US" altLang="zh-TW" dirty="0"/>
              <a:t>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0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Apex </a:t>
            </a:r>
            <a:r>
              <a:rPr lang="zh-TW" altLang="en-US" dirty="0"/>
              <a:t>總知道了吧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98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巨人過氣了 </a:t>
            </a:r>
            <a:r>
              <a:rPr lang="en-US" altLang="zh-TW" dirty="0"/>
              <a:t>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11E-25B6-4939-9807-FC51E501DC0D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DCFC-70CF-44D3-A428-11ACDF391D68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274640"/>
            <a:ext cx="25400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2157-261C-4462-9B7F-E2E174517000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5641C-D332-4D9B-9BED-09BB66FB9DCE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B0D-B130-4207-AABD-DF9FFAB5DA03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E9DB-9174-4EE6-8C75-C7A4AA9277BB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56BE-43D9-4D7F-912E-69909778B8A0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69B0-EDAA-457F-91E0-7B87BBBC28E6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9930-2B20-40C1-8AFD-4162E60E3844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5837" y="1743133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03D3-3FDE-4A86-A0F1-108D66669695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71740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F061743D-1618-4CEB-AF86-5B94BE863879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575EFD6-C01D-4727-A2CD-4CFDABBC2763}" type="datetime1">
              <a:rPr lang="en-US" altLang="zh-TW" smtClean="0"/>
              <a:t>12/13/2021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FEsrbsb_M&amp;ab_channel=Pontypants" TargetMode="External"/><Relationship Id="rId2" Type="http://schemas.openxmlformats.org/officeDocument/2006/relationships/hyperlink" Target="http://13.231.129.69/2020/12/24/unity-vs-unreal-%E5%85%A9%E5%A4%A7%E9%81%8A%E6%88%B2%E5%BC%95%E6%93%8E%E5%84%AA%E7%BC%BA%E9%BB%9E%E6%AF%94%E8%BC%8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unity/features/a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unity/features/a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assetstore.unity.com/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s/unity" TargetMode="External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nswers.unity.com/questions/918371/models-get-much-darker-when-switching-levels-but-a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nswers.unity.com/questions/918371/models-get-much-darker-when-switching-levels-but-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MH07GoYgWE&amp;ab_channel=%E5%B0%8F%E7%89%9B%E5%A5%B6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H07GoYgWE?feature=oembed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hyperlink" Target="https://www.youtube.com/watch?v=pMH07GoYgWE&amp;ab_channel=%E5%B0%8F%E7%89%9B%E5%A5%B6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assetstore.unity.com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assetstore.unity.co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gi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jfi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1078" y="443429"/>
            <a:ext cx="8915399" cy="2262781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           Introduction to Unity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578" y="3729744"/>
            <a:ext cx="8915399" cy="1126283"/>
          </a:xfrm>
        </p:spPr>
        <p:txBody>
          <a:bodyPr>
            <a:noAutofit/>
          </a:bodyPr>
          <a:lstStyle/>
          <a:p>
            <a:endParaRPr lang="en-US" dirty="0">
              <a:solidFill>
                <a:srgbClr val="FFC00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67503" y="5568069"/>
            <a:ext cx="8915399" cy="1126283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lvl="0">
              <a:buClr>
                <a:schemeClr val="accent1"/>
              </a:buClr>
              <a:buSzPct val="80000"/>
            </a:pPr>
            <a:r>
              <a:rPr lang="en-US" altLang="zh-TW" sz="2000" dirty="0">
                <a:solidFill>
                  <a:srgbClr val="FFFFFF"/>
                </a:solidFill>
                <a:latin typeface="Adobe 黑体 Std R" pitchFamily="34" charset="-128"/>
                <a:ea typeface="Adobe 黑体 Std R" pitchFamily="34" charset="-128"/>
              </a:rPr>
              <a:t>CaramelYo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itchFamily="34" charset="-128"/>
              <a:ea typeface="Adobe 黑体 Std R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肘形接點 25"/>
          <p:cNvCxnSpPr/>
          <p:nvPr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888941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爆炸 1 37"/>
          <p:cNvSpPr/>
          <p:nvPr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07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41F082-3572-47DC-8709-FA4878330BE8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 err="1">
                <a:ln/>
                <a:solidFill>
                  <a:schemeClr val="accent3"/>
                </a:solidFill>
              </a:rPr>
              <a:t>Rigidbody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r>
              <a:rPr lang="en-US" altLang="zh-TW" sz="2400" dirty="0"/>
              <a:t>Gameplay…</a:t>
            </a:r>
          </a:p>
          <a:p>
            <a:r>
              <a:rPr lang="en-US" altLang="zh-TW" sz="2400" dirty="0"/>
              <a:t>Viking would fall due to gravity</a:t>
            </a:r>
          </a:p>
          <a:p>
            <a:endParaRPr lang="en-US" altLang="zh-TW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2390E7B-172E-44FE-AA9F-FF985240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042" y="2323166"/>
            <a:ext cx="6321395" cy="442815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AFB9CFD-5913-4C01-B4B2-74B2C362381A}"/>
              </a:ext>
            </a:extLst>
          </p:cNvPr>
          <p:cNvSpPr/>
          <p:nvPr/>
        </p:nvSpPr>
        <p:spPr>
          <a:xfrm>
            <a:off x="8008998" y="2323165"/>
            <a:ext cx="249786" cy="2254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2CE8A8-DB18-491F-A6C6-C8F6134A4C28}"/>
              </a:ext>
            </a:extLst>
          </p:cNvPr>
          <p:cNvSpPr/>
          <p:nvPr/>
        </p:nvSpPr>
        <p:spPr>
          <a:xfrm>
            <a:off x="8453227" y="2470827"/>
            <a:ext cx="2975209" cy="42317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3579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Navigation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altLang="zh-TW" dirty="0"/>
              <a:t>The cyan-blue region is walkable</a:t>
            </a:r>
          </a:p>
          <a:p>
            <a:r>
              <a:rPr lang="en-US" dirty="0"/>
              <a:t>Trigger “Gizmos” and “Show </a:t>
            </a:r>
            <a:r>
              <a:rPr lang="en-US" dirty="0" err="1"/>
              <a:t>NavMesh</a:t>
            </a:r>
            <a:r>
              <a:rPr lang="en-US" dirty="0"/>
              <a:t>” to true state</a:t>
            </a:r>
          </a:p>
          <a:p>
            <a:endParaRPr lang="en-US" dirty="0"/>
          </a:p>
        </p:txBody>
      </p:sp>
      <p:sp>
        <p:nvSpPr>
          <p:cNvPr id="13" name="向右箭號 8">
            <a:extLst>
              <a:ext uri="{FF2B5EF4-FFF2-40B4-BE49-F238E27FC236}">
                <a16:creationId xmlns:a16="http://schemas.microsoft.com/office/drawing/2014/main" id="{6A86C737-A526-4381-9EC6-BD778B4A199D}"/>
              </a:ext>
            </a:extLst>
          </p:cNvPr>
          <p:cNvSpPr/>
          <p:nvPr/>
        </p:nvSpPr>
        <p:spPr>
          <a:xfrm>
            <a:off x="5832184" y="4904377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CCAC58D-3F7B-46E8-8C88-7B3F9989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8031" y="3344241"/>
            <a:ext cx="4067808" cy="340707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D9F116D-C2D6-4872-9DB3-93C40CB4B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343" y="3344242"/>
            <a:ext cx="4105975" cy="342357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610000-D762-4EEF-B5A7-8892488A9870}"/>
              </a:ext>
            </a:extLst>
          </p:cNvPr>
          <p:cNvSpPr/>
          <p:nvPr/>
        </p:nvSpPr>
        <p:spPr>
          <a:xfrm>
            <a:off x="3520796" y="3448050"/>
            <a:ext cx="481989" cy="1398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EEF398A-5680-4C80-8D28-8871182B6F9A}"/>
              </a:ext>
            </a:extLst>
          </p:cNvPr>
          <p:cNvSpPr/>
          <p:nvPr/>
        </p:nvSpPr>
        <p:spPr>
          <a:xfrm>
            <a:off x="3903671" y="6329038"/>
            <a:ext cx="1229273" cy="274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5439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Navigation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Add agent component to Viking</a:t>
            </a:r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F7579D-7A6F-447B-907C-BCC1AD23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54" y="2995391"/>
            <a:ext cx="5134692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061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8E81615-028F-4DF2-B8DA-7590276C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Navigation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Viking would move to the point mouse clicked by Nav agent</a:t>
            </a:r>
          </a:p>
          <a:p>
            <a:r>
              <a:rPr lang="en-US" altLang="zh-TW" dirty="0"/>
              <a:t>Comment the original moving behavior</a:t>
            </a:r>
          </a:p>
          <a:p>
            <a:r>
              <a:rPr lang="en-US" dirty="0"/>
              <a:t>Comment the original mouse behavior</a:t>
            </a:r>
          </a:p>
          <a:p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8839099-0BB0-4430-831A-F4BC2A0E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64" y="4234906"/>
            <a:ext cx="3991532" cy="123842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77A2D84-A960-4962-8685-91F5C8BA2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632" y="3830038"/>
            <a:ext cx="4686954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044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8E81615-028F-4DF2-B8DA-7590276C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Navigation</a:t>
            </a:r>
            <a:r>
              <a:rPr lang="zh-TW" alt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zh-TW" b="1" dirty="0">
                <a:ln/>
                <a:solidFill>
                  <a:schemeClr val="accent3"/>
                </a:solidFill>
              </a:rPr>
              <a:t>with animation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Get the agent next point and calculate the delta position</a:t>
            </a:r>
          </a:p>
          <a:p>
            <a:r>
              <a:rPr lang="en-US" dirty="0"/>
              <a:t>Set animator parameters</a:t>
            </a:r>
          </a:p>
          <a:p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44B5E6-8F65-4201-9938-AEBA63C0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29" y="3363995"/>
            <a:ext cx="3258005" cy="724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2E3807-74D0-4F81-AE50-22E03B1EB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03" y="4457689"/>
            <a:ext cx="4001058" cy="52394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4D2188A-949B-4526-A086-37BBD75F4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8" y="5281710"/>
            <a:ext cx="3324689" cy="148610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0F7B44E-9737-4B58-A4BE-F35A231AB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776" y="2814390"/>
            <a:ext cx="6125430" cy="395342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6D24A4C-A6A5-4076-AF43-0A9AC6595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175" y="1461658"/>
            <a:ext cx="3019846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3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328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9D4C5B-5AFB-41B6-BA08-6147A30F4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Unity V.S. Unreal engine</a:t>
            </a:r>
          </a:p>
          <a:p>
            <a:r>
              <a:rPr lang="en-US" altLang="zh-TW" sz="2800" dirty="0"/>
              <a:t>In my opinion</a:t>
            </a:r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3B51E9EB-DEEA-412B-A941-AE73D4739069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081126"/>
          <a:ext cx="8127999" cy="28651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626483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401189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51053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Unity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Unreal engine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1973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Learning curve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Easy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Hard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7531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UI / X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Good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Normal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402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Development cycle</a:t>
                      </a:r>
                    </a:p>
                    <a:p>
                      <a:pPr algn="ctr"/>
                      <a:r>
                        <a:rPr lang="en-US" altLang="zh-TW" dirty="0"/>
                        <a:t>(for most case)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Fast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Slow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508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Cost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Low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High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9190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Cross-platform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Many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Normal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01228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Language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C# / JavaScript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C++</a:t>
                      </a:r>
                      <a:endParaRPr lang="zh-TW" altLang="en-US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1822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4915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9D4C5B-5AFB-41B6-BA08-6147A30F4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Unity V.S. Unreal engine</a:t>
            </a:r>
          </a:p>
          <a:p>
            <a:r>
              <a:rPr lang="en-US" altLang="zh-TW" sz="2800" dirty="0"/>
              <a:t>For more details, please reference to </a:t>
            </a:r>
            <a:r>
              <a:rPr lang="en-US" altLang="zh-TW" sz="2800" dirty="0">
                <a:hlinkClick r:id="rId2"/>
              </a:rPr>
              <a:t>this web </a:t>
            </a:r>
            <a:r>
              <a:rPr lang="en-US" altLang="zh-TW" sz="2800" dirty="0"/>
              <a:t>and </a:t>
            </a:r>
            <a:r>
              <a:rPr lang="en-US" altLang="zh-TW" sz="2800" dirty="0">
                <a:hlinkClick r:id="rId3"/>
              </a:rPr>
              <a:t>this video</a:t>
            </a:r>
            <a:endParaRPr lang="en-US" altLang="zh-TW" sz="2800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08278D2C-FD92-4BA2-930F-776760197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55" y="2849732"/>
            <a:ext cx="3248889" cy="40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2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Cross-platform</a:t>
            </a:r>
            <a:r>
              <a:rPr lang="zh-TW" altLang="en-US" b="1" dirty="0">
                <a:ln/>
                <a:solidFill>
                  <a:schemeClr val="accent3"/>
                </a:solidFill>
              </a:rPr>
              <a:t>、</a:t>
            </a:r>
            <a:r>
              <a:rPr lang="en-US" altLang="zh-TW" b="1" dirty="0">
                <a:ln/>
                <a:solidFill>
                  <a:schemeClr val="accent3"/>
                </a:solidFill>
              </a:rPr>
              <a:t>versatility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F7579D-7A6F-447B-907C-BCC1AD23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347" y="2501188"/>
            <a:ext cx="9775305" cy="42501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73277F-3D40-4D55-93D0-38B2A6362834}"/>
              </a:ext>
            </a:extLst>
          </p:cNvPr>
          <p:cNvSpPr/>
          <p:nvPr/>
        </p:nvSpPr>
        <p:spPr>
          <a:xfrm>
            <a:off x="1676763" y="4087995"/>
            <a:ext cx="2699928" cy="5106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0729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AR</a:t>
            </a:r>
            <a:r>
              <a:rPr lang="zh-TW" altLang="en-US" b="1" dirty="0">
                <a:ln/>
                <a:solidFill>
                  <a:schemeClr val="accent3"/>
                </a:solidFill>
              </a:rPr>
              <a:t>、</a:t>
            </a:r>
            <a:r>
              <a:rPr lang="en-US" altLang="zh-TW" b="1" dirty="0">
                <a:ln/>
                <a:solidFill>
                  <a:schemeClr val="accent3"/>
                </a:solidFill>
              </a:rPr>
              <a:t>MR(XR)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For more details, please reference to </a:t>
            </a:r>
            <a:r>
              <a:rPr lang="en-US" dirty="0">
                <a:hlinkClick r:id="rId3"/>
              </a:rPr>
              <a:t>this</a:t>
            </a:r>
            <a:endParaRPr lang="en-US" dirty="0"/>
          </a:p>
          <a:p>
            <a:endParaRPr 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A59BD6E1-2655-4F5F-955D-5D620CDFD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12" y="3018408"/>
            <a:ext cx="8397375" cy="37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755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AR</a:t>
            </a:r>
            <a:r>
              <a:rPr lang="zh-TW" altLang="en-US" b="1" dirty="0">
                <a:ln/>
                <a:solidFill>
                  <a:schemeClr val="accent3"/>
                </a:solidFill>
              </a:rPr>
              <a:t>、</a:t>
            </a:r>
            <a:r>
              <a:rPr lang="en-US" altLang="zh-TW" b="1" dirty="0">
                <a:ln/>
                <a:solidFill>
                  <a:schemeClr val="accent3"/>
                </a:solidFill>
              </a:rPr>
              <a:t>MR(XR)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For more details, please reference to </a:t>
            </a:r>
            <a:r>
              <a:rPr lang="en-US" dirty="0">
                <a:hlinkClick r:id="rId3"/>
              </a:rPr>
              <a:t>this</a:t>
            </a:r>
            <a:endParaRPr lang="en-US" dirty="0"/>
          </a:p>
          <a:p>
            <a:endParaRPr lang="en-US" dirty="0"/>
          </a:p>
        </p:txBody>
      </p:sp>
      <p:pic>
        <p:nvPicPr>
          <p:cNvPr id="7" name="圖片 6" descr="一張含有 文字, 監視器, 螢幕, 電子用品 的圖片&#10;&#10;自動產生的描述">
            <a:extLst>
              <a:ext uri="{FF2B5EF4-FFF2-40B4-BE49-F238E27FC236}">
                <a16:creationId xmlns:a16="http://schemas.microsoft.com/office/drawing/2014/main" id="{B7FEEB31-2777-4831-9A9B-656AC5D7D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05" y="2900566"/>
            <a:ext cx="7199790" cy="38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1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AE1B2A1-25F8-449C-8AC6-0B8139221B19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Collider</a:t>
            </a:r>
          </a:p>
          <a:p>
            <a:endParaRPr lang="en-US" altLang="zh-TW" sz="2400" dirty="0"/>
          </a:p>
          <a:p>
            <a:endParaRPr lang="en-US" altLang="zh-TW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69" y="2775413"/>
            <a:ext cx="2614754" cy="392714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09" y="2775412"/>
            <a:ext cx="2071166" cy="395958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F37C3E8-8818-4F17-9E66-087E9189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75412"/>
            <a:ext cx="3818134" cy="148233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AC55BC8-8729-41FA-9774-448AD00DF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08360"/>
            <a:ext cx="3818134" cy="2026635"/>
          </a:xfrm>
          <a:prstGeom prst="rect">
            <a:avLst/>
          </a:prstGeom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436B8CE-79EA-439E-993D-E29C5FA11B79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4427734" y="3516579"/>
            <a:ext cx="1098658" cy="165157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781C62D-61B8-4581-B92D-8DA3F9F17A55}"/>
              </a:ext>
            </a:extLst>
          </p:cNvPr>
          <p:cNvSpPr/>
          <p:nvPr/>
        </p:nvSpPr>
        <p:spPr>
          <a:xfrm>
            <a:off x="5526392" y="4237059"/>
            <a:ext cx="2246008" cy="18621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18F02AA-1A24-481A-835E-B3D3EC432192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>
            <a:off x="4427734" y="5721678"/>
            <a:ext cx="5557767" cy="84142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79A26539-5FA5-4068-BF2C-138446CAAE18}"/>
              </a:ext>
            </a:extLst>
          </p:cNvPr>
          <p:cNvSpPr/>
          <p:nvPr/>
        </p:nvSpPr>
        <p:spPr>
          <a:xfrm>
            <a:off x="8973357" y="4708360"/>
            <a:ext cx="2024287" cy="18547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8356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8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35" y="2366506"/>
            <a:ext cx="5590855" cy="440131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310" y="3752467"/>
            <a:ext cx="1885950" cy="24288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BAE3C-14AF-49F1-AB3F-CA206CD1C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Please upload your homework including those files outputted from unity</a:t>
            </a:r>
          </a:p>
          <a:p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B0D7332-620A-4165-81E2-445C3FFB5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47" y="3214437"/>
            <a:ext cx="3801608" cy="28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7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>
              <a:buNone/>
            </a:pP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your listening!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4" y="4255906"/>
            <a:ext cx="2143125" cy="21431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360001-6C36-41E2-B927-F3F57F645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18" y="4255906"/>
            <a:ext cx="2143125" cy="214312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05377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※</a:t>
            </a:r>
            <a:r>
              <a:rPr lang="zh-TW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40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 in Unity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6" name="圖片 5" descr="一張含有 煙霧 的圖片&#10;&#10;自動產生的描述">
            <a:extLst>
              <a:ext uri="{FF2B5EF4-FFF2-40B4-BE49-F238E27FC236}">
                <a16:creationId xmlns:a16="http://schemas.microsoft.com/office/drawing/2014/main" id="{D0EB0A0E-9D54-4057-9174-F56A8574A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29" y="2474958"/>
            <a:ext cx="10050541" cy="425255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4871C1-89AE-4928-AA82-B8506137F738}"/>
              </a:ext>
            </a:extLst>
          </p:cNvPr>
          <p:cNvSpPr/>
          <p:nvPr/>
        </p:nvSpPr>
        <p:spPr>
          <a:xfrm>
            <a:off x="1070729" y="2474958"/>
            <a:ext cx="4120396" cy="29066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76AEE9-19B3-4DB1-9695-0A6D778C1CD9}"/>
              </a:ext>
            </a:extLst>
          </p:cNvPr>
          <p:cNvSpPr/>
          <p:nvPr/>
        </p:nvSpPr>
        <p:spPr>
          <a:xfrm>
            <a:off x="1070729" y="5457823"/>
            <a:ext cx="7343624" cy="12649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3474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 in Unity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A58265-B35B-42FD-A23D-B9B8E97F0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91" y="2241422"/>
            <a:ext cx="4561216" cy="43727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62C9EE3-2605-4A45-B3A5-3DF09CD0D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3" y="2561987"/>
            <a:ext cx="5302608" cy="14289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F538B4-EEF2-494E-9643-1E7DC05AF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93" y="4998795"/>
            <a:ext cx="5302608" cy="161536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C6DDB64-FF3A-41FC-9E12-39186B5C0127}"/>
              </a:ext>
            </a:extLst>
          </p:cNvPr>
          <p:cNvSpPr/>
          <p:nvPr/>
        </p:nvSpPr>
        <p:spPr>
          <a:xfrm>
            <a:off x="730189" y="3532233"/>
            <a:ext cx="5339811" cy="2762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1A6DA1-6C42-4EC4-8A45-9CD81E264122}"/>
              </a:ext>
            </a:extLst>
          </p:cNvPr>
          <p:cNvSpPr/>
          <p:nvPr/>
        </p:nvSpPr>
        <p:spPr>
          <a:xfrm>
            <a:off x="730189" y="6346487"/>
            <a:ext cx="5339811" cy="2762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6DC152-07BA-444C-9F61-3F23525B3735}"/>
              </a:ext>
            </a:extLst>
          </p:cNvPr>
          <p:cNvSpPr/>
          <p:nvPr/>
        </p:nvSpPr>
        <p:spPr>
          <a:xfrm>
            <a:off x="9605639" y="4860651"/>
            <a:ext cx="1928329" cy="3150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8">
            <a:extLst>
              <a:ext uri="{FF2B5EF4-FFF2-40B4-BE49-F238E27FC236}">
                <a16:creationId xmlns:a16="http://schemas.microsoft.com/office/drawing/2014/main" id="{FEC219ED-A9DA-46F4-AD72-51C370B314BF}"/>
              </a:ext>
            </a:extLst>
          </p:cNvPr>
          <p:cNvSpPr/>
          <p:nvPr/>
        </p:nvSpPr>
        <p:spPr>
          <a:xfrm>
            <a:off x="6190589" y="3232994"/>
            <a:ext cx="681948" cy="39201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8">
            <a:extLst>
              <a:ext uri="{FF2B5EF4-FFF2-40B4-BE49-F238E27FC236}">
                <a16:creationId xmlns:a16="http://schemas.microsoft.com/office/drawing/2014/main" id="{9D301D47-77C6-4AD8-8086-BF6D46230522}"/>
              </a:ext>
            </a:extLst>
          </p:cNvPr>
          <p:cNvSpPr/>
          <p:nvPr/>
        </p:nvSpPr>
        <p:spPr>
          <a:xfrm rot="10800000">
            <a:off x="6163822" y="5610471"/>
            <a:ext cx="681948" cy="39201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44304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 in Unity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13" name="圖片 12" descr="一張含有 文字, 電子用品, 螢幕擷取畫面, 電腦 的圖片&#10;&#10;自動產生的描述">
            <a:extLst>
              <a:ext uri="{FF2B5EF4-FFF2-40B4-BE49-F238E27FC236}">
                <a16:creationId xmlns:a16="http://schemas.microsoft.com/office/drawing/2014/main" id="{33A1FD86-88DD-4FCF-BC5F-BE17681A8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510" y="2383888"/>
            <a:ext cx="6358980" cy="436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584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Setting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A71130-E9A3-48D1-AE0B-9DFDB334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14" y="2925196"/>
            <a:ext cx="5015364" cy="38380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C5CC9FB-12A8-4BCE-B5EA-F75D857A1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844" y="1787074"/>
            <a:ext cx="3473056" cy="49761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A0CBA2F-26B4-4566-AA61-F2018CAC3A84}"/>
              </a:ext>
            </a:extLst>
          </p:cNvPr>
          <p:cNvSpPr/>
          <p:nvPr/>
        </p:nvSpPr>
        <p:spPr>
          <a:xfrm>
            <a:off x="3954964" y="4646197"/>
            <a:ext cx="383772" cy="3363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8">
            <a:extLst>
              <a:ext uri="{FF2B5EF4-FFF2-40B4-BE49-F238E27FC236}">
                <a16:creationId xmlns:a16="http://schemas.microsoft.com/office/drawing/2014/main" id="{34317496-3177-4D0F-AD3D-834F8C4C3032}"/>
              </a:ext>
            </a:extLst>
          </p:cNvPr>
          <p:cNvSpPr/>
          <p:nvPr/>
        </p:nvSpPr>
        <p:spPr>
          <a:xfrm>
            <a:off x="6305557" y="4275137"/>
            <a:ext cx="681948" cy="39201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812D72-608D-4B41-A4C8-B53558416F31}"/>
              </a:ext>
            </a:extLst>
          </p:cNvPr>
          <p:cNvSpPr/>
          <p:nvPr/>
        </p:nvSpPr>
        <p:spPr>
          <a:xfrm>
            <a:off x="7276844" y="5722326"/>
            <a:ext cx="3473056" cy="8650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E04F4B-EE45-4877-A093-9C44929B57FC}"/>
              </a:ext>
            </a:extLst>
          </p:cNvPr>
          <p:cNvSpPr txBox="1"/>
          <p:nvPr/>
        </p:nvSpPr>
        <p:spPr>
          <a:xfrm>
            <a:off x="10788065" y="5831702"/>
            <a:ext cx="132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Width</a:t>
            </a:r>
            <a:r>
              <a:rPr lang="zh-TW" altLang="en-US" b="1" dirty="0">
                <a:solidFill>
                  <a:srgbClr val="00B050"/>
                </a:solidFill>
              </a:rPr>
              <a:t>：</a:t>
            </a:r>
            <a:r>
              <a:rPr lang="en-US" altLang="zh-TW" b="1" dirty="0">
                <a:solidFill>
                  <a:srgbClr val="00B050"/>
                </a:solidFill>
              </a:rPr>
              <a:t>50</a:t>
            </a:r>
            <a:br>
              <a:rPr lang="en-US" altLang="zh-TW" b="1" dirty="0">
                <a:solidFill>
                  <a:srgbClr val="00B050"/>
                </a:solidFill>
              </a:rPr>
            </a:br>
            <a:r>
              <a:rPr lang="en-US" altLang="zh-TW" b="1" dirty="0">
                <a:solidFill>
                  <a:srgbClr val="00B050"/>
                </a:solidFill>
              </a:rPr>
              <a:t>Height</a:t>
            </a:r>
            <a:r>
              <a:rPr lang="zh-TW" altLang="en-US" b="1" dirty="0">
                <a:solidFill>
                  <a:srgbClr val="00B050"/>
                </a:solidFill>
              </a:rPr>
              <a:t>：</a:t>
            </a:r>
            <a:r>
              <a:rPr lang="en-US" altLang="zh-TW" b="1" dirty="0">
                <a:solidFill>
                  <a:srgbClr val="00B050"/>
                </a:solidFill>
              </a:rPr>
              <a:t>50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152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1327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Paint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4A0122-EAA3-44AB-9A46-3487F6E0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99" y="3547112"/>
            <a:ext cx="4327587" cy="306704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850989-ACE2-4511-B8DB-3D6976EF99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42" b="35660"/>
          <a:stretch/>
        </p:blipFill>
        <p:spPr>
          <a:xfrm>
            <a:off x="3962843" y="1884114"/>
            <a:ext cx="4806023" cy="91940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275770-8EC9-45D6-B229-2299C826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7359" y="3565604"/>
            <a:ext cx="4380330" cy="30300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A0CBA2F-26B4-4566-AA61-F2018CAC3A84}"/>
              </a:ext>
            </a:extLst>
          </p:cNvPr>
          <p:cNvSpPr/>
          <p:nvPr/>
        </p:nvSpPr>
        <p:spPr>
          <a:xfrm>
            <a:off x="5974692" y="2108721"/>
            <a:ext cx="286149" cy="3172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8">
            <a:extLst>
              <a:ext uri="{FF2B5EF4-FFF2-40B4-BE49-F238E27FC236}">
                <a16:creationId xmlns:a16="http://schemas.microsoft.com/office/drawing/2014/main" id="{34317496-3177-4D0F-AD3D-834F8C4C3032}"/>
              </a:ext>
            </a:extLst>
          </p:cNvPr>
          <p:cNvSpPr/>
          <p:nvPr/>
        </p:nvSpPr>
        <p:spPr>
          <a:xfrm rot="8362358">
            <a:off x="4371939" y="2984090"/>
            <a:ext cx="681948" cy="39201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812D72-608D-4B41-A4C8-B53558416F31}"/>
              </a:ext>
            </a:extLst>
          </p:cNvPr>
          <p:cNvSpPr/>
          <p:nvPr/>
        </p:nvSpPr>
        <p:spPr>
          <a:xfrm>
            <a:off x="1305251" y="3917894"/>
            <a:ext cx="4189071" cy="13587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47D982-A591-4331-83E3-1D58EB6FF61D}"/>
              </a:ext>
            </a:extLst>
          </p:cNvPr>
          <p:cNvSpPr txBox="1"/>
          <p:nvPr/>
        </p:nvSpPr>
        <p:spPr>
          <a:xfrm>
            <a:off x="5179455" y="1526905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Choose “Paint” tool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8" name="向右箭號 8">
            <a:extLst>
              <a:ext uri="{FF2B5EF4-FFF2-40B4-BE49-F238E27FC236}">
                <a16:creationId xmlns:a16="http://schemas.microsoft.com/office/drawing/2014/main" id="{505C4416-7F42-4DC5-BF5D-7E95320EAFF8}"/>
              </a:ext>
            </a:extLst>
          </p:cNvPr>
          <p:cNvSpPr/>
          <p:nvPr/>
        </p:nvSpPr>
        <p:spPr>
          <a:xfrm>
            <a:off x="5919867" y="4884629"/>
            <a:ext cx="681948" cy="39201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886BB48-B81E-460E-9A60-F603AA8CB190}"/>
              </a:ext>
            </a:extLst>
          </p:cNvPr>
          <p:cNvSpPr txBox="1"/>
          <p:nvPr/>
        </p:nvSpPr>
        <p:spPr>
          <a:xfrm>
            <a:off x="2163527" y="3101582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Choose a mode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07B484-1BAE-40C8-88CD-64387A749379}"/>
              </a:ext>
            </a:extLst>
          </p:cNvPr>
          <p:cNvSpPr txBox="1"/>
          <p:nvPr/>
        </p:nvSpPr>
        <p:spPr>
          <a:xfrm>
            <a:off x="7716151" y="3170537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Raise or Lower Terrain mode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F141B18-3C72-4745-930B-7A32DA25AAB0}"/>
              </a:ext>
            </a:extLst>
          </p:cNvPr>
          <p:cNvSpPr/>
          <p:nvPr/>
        </p:nvSpPr>
        <p:spPr>
          <a:xfrm>
            <a:off x="7048105" y="3917894"/>
            <a:ext cx="4359583" cy="2062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F07608-7B4D-49A7-9CA1-D483D56EC92D}"/>
              </a:ext>
            </a:extLst>
          </p:cNvPr>
          <p:cNvSpPr/>
          <p:nvPr/>
        </p:nvSpPr>
        <p:spPr>
          <a:xfrm>
            <a:off x="7048106" y="5795266"/>
            <a:ext cx="4359582" cy="2696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967672-24A1-4E4A-80E8-7F6DDBB14DB9}"/>
              </a:ext>
            </a:extLst>
          </p:cNvPr>
          <p:cNvSpPr/>
          <p:nvPr/>
        </p:nvSpPr>
        <p:spPr>
          <a:xfrm>
            <a:off x="7048107" y="4131375"/>
            <a:ext cx="4359581" cy="4440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0F47BC-4456-4240-B956-CB20D766A61F}"/>
              </a:ext>
            </a:extLst>
          </p:cNvPr>
          <p:cNvSpPr/>
          <p:nvPr/>
        </p:nvSpPr>
        <p:spPr>
          <a:xfrm>
            <a:off x="7048107" y="4608576"/>
            <a:ext cx="4359581" cy="11866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425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Paint</a:t>
            </a:r>
          </a:p>
          <a:p>
            <a:r>
              <a:rPr lang="en-US" dirty="0"/>
              <a:t>Other modes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7DACF0A-4481-4178-8AFB-758BA702C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392" y="1813990"/>
            <a:ext cx="7120395" cy="493732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51DDE31-3608-45AC-BB18-11069BC7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453" y="3491219"/>
            <a:ext cx="3522766" cy="282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6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Mesh </a:t>
            </a:r>
            <a:r>
              <a:rPr lang="en-US" b="1" dirty="0">
                <a:ln/>
                <a:solidFill>
                  <a:schemeClr val="accent3"/>
                </a:solidFill>
              </a:rPr>
              <a:t>Collider</a:t>
            </a:r>
          </a:p>
          <a:p>
            <a:r>
              <a:rPr lang="en-US" altLang="zh-TW" dirty="0"/>
              <a:t>Find the </a:t>
            </a:r>
            <a:r>
              <a:rPr lang="en-US" altLang="zh-TW" b="1" dirty="0">
                <a:solidFill>
                  <a:srgbClr val="0070C0"/>
                </a:solidFill>
              </a:rPr>
              <a:t>main mesh renderer </a:t>
            </a:r>
            <a:r>
              <a:rPr lang="en-US" altLang="zh-TW" dirty="0"/>
              <a:t>of your model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DD5458-37AE-4AF5-9B9C-4B6AC554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70" y="2851229"/>
            <a:ext cx="5755532" cy="39000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7A662FF-B20F-4ABB-BE7F-7E20598E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126" y="2851230"/>
            <a:ext cx="3151487" cy="39165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447F855-917D-47F1-9ACC-ABC7ECE5D04A}"/>
              </a:ext>
            </a:extLst>
          </p:cNvPr>
          <p:cNvSpPr/>
          <p:nvPr/>
        </p:nvSpPr>
        <p:spPr>
          <a:xfrm>
            <a:off x="1257022" y="3631082"/>
            <a:ext cx="1418084" cy="2016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93E501-3A2A-44E9-BFEC-68D82188A2C5}"/>
              </a:ext>
            </a:extLst>
          </p:cNvPr>
          <p:cNvSpPr/>
          <p:nvPr/>
        </p:nvSpPr>
        <p:spPr>
          <a:xfrm>
            <a:off x="3630571" y="3425758"/>
            <a:ext cx="2575676" cy="21190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03EFFB-D075-4408-B83F-8AB2018DF512}"/>
              </a:ext>
            </a:extLst>
          </p:cNvPr>
          <p:cNvSpPr/>
          <p:nvPr/>
        </p:nvSpPr>
        <p:spPr>
          <a:xfrm>
            <a:off x="7888126" y="3028492"/>
            <a:ext cx="3151486" cy="2691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9C21EF7-7F67-4CA2-8310-E110E23B81EF}"/>
              </a:ext>
            </a:extLst>
          </p:cNvPr>
          <p:cNvSpPr/>
          <p:nvPr/>
        </p:nvSpPr>
        <p:spPr>
          <a:xfrm>
            <a:off x="7888126" y="4543981"/>
            <a:ext cx="3151486" cy="2691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0E4A88-1FDA-44D5-A28D-A266B065386D}"/>
              </a:ext>
            </a:extLst>
          </p:cNvPr>
          <p:cNvSpPr/>
          <p:nvPr/>
        </p:nvSpPr>
        <p:spPr>
          <a:xfrm>
            <a:off x="7888126" y="4801274"/>
            <a:ext cx="3151486" cy="13757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3509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2C68E7-73D6-4500-95EF-D9F6AC61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51" y="3354502"/>
            <a:ext cx="4965805" cy="341331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Asset store web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altLang="zh-TW" dirty="0"/>
              <a:t>Open “Asset Store” tab (obsolete)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3"/>
          <a:stretch/>
        </p:blipFill>
        <p:spPr>
          <a:xfrm>
            <a:off x="2287181" y="3338004"/>
            <a:ext cx="2090189" cy="341331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8C725D7-70F4-4C89-A3DB-D0F0E79A150D}"/>
              </a:ext>
            </a:extLst>
          </p:cNvPr>
          <p:cNvSpPr/>
          <p:nvPr/>
        </p:nvSpPr>
        <p:spPr>
          <a:xfrm>
            <a:off x="2287181" y="5318115"/>
            <a:ext cx="2159078" cy="2516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8">
            <a:extLst>
              <a:ext uri="{FF2B5EF4-FFF2-40B4-BE49-F238E27FC236}">
                <a16:creationId xmlns:a16="http://schemas.microsoft.com/office/drawing/2014/main" id="{7CBC8FCC-ECD6-490D-B2C2-C4DB4306FA96}"/>
              </a:ext>
            </a:extLst>
          </p:cNvPr>
          <p:cNvSpPr/>
          <p:nvPr/>
        </p:nvSpPr>
        <p:spPr>
          <a:xfrm>
            <a:off x="4861260" y="4703133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81270F-CB8E-4B09-91F7-70AFFE34541B}"/>
              </a:ext>
            </a:extLst>
          </p:cNvPr>
          <p:cNvSpPr/>
          <p:nvPr/>
        </p:nvSpPr>
        <p:spPr>
          <a:xfrm>
            <a:off x="6704165" y="3826275"/>
            <a:ext cx="3025761" cy="3284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574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Asset store web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>
                <a:hlinkClick r:id="rId2"/>
              </a:rPr>
              <a:t>https://assetstore.unity.com/</a:t>
            </a:r>
            <a:endParaRPr lang="en-US" dirty="0"/>
          </a:p>
          <a:p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913EED-26E7-46FC-89E5-61A69FD4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25" y="2891052"/>
            <a:ext cx="8269549" cy="38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56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Asset store web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028D7A-6894-4816-970F-0D644C2F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74271"/>
            <a:ext cx="3244979" cy="357799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02CC1B4-6315-4F3A-8D11-84A082D75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088" y="2052096"/>
            <a:ext cx="2301858" cy="474986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0019EF-CF24-40A6-97D9-663D19506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917"/>
          <a:stretch/>
        </p:blipFill>
        <p:spPr>
          <a:xfrm>
            <a:off x="7862233" y="2774271"/>
            <a:ext cx="3733910" cy="330551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8AB7E6B-6342-4D41-8062-C34EB8D697A8}"/>
              </a:ext>
            </a:extLst>
          </p:cNvPr>
          <p:cNvSpPr/>
          <p:nvPr/>
        </p:nvSpPr>
        <p:spPr>
          <a:xfrm>
            <a:off x="2265280" y="3962169"/>
            <a:ext cx="1589299" cy="5743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8">
            <a:extLst>
              <a:ext uri="{FF2B5EF4-FFF2-40B4-BE49-F238E27FC236}">
                <a16:creationId xmlns:a16="http://schemas.microsoft.com/office/drawing/2014/main" id="{B1916E4E-3A61-48C5-B0F2-14559A26DEF6}"/>
              </a:ext>
            </a:extLst>
          </p:cNvPr>
          <p:cNvSpPr/>
          <p:nvPr/>
        </p:nvSpPr>
        <p:spPr>
          <a:xfrm>
            <a:off x="3936262" y="4275376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02F884-3D85-4007-85AC-198BC0F91635}"/>
              </a:ext>
            </a:extLst>
          </p:cNvPr>
          <p:cNvSpPr/>
          <p:nvPr/>
        </p:nvSpPr>
        <p:spPr>
          <a:xfrm>
            <a:off x="4576620" y="6390546"/>
            <a:ext cx="2297448" cy="3607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8">
            <a:extLst>
              <a:ext uri="{FF2B5EF4-FFF2-40B4-BE49-F238E27FC236}">
                <a16:creationId xmlns:a16="http://schemas.microsoft.com/office/drawing/2014/main" id="{F30EE3ED-33A1-4762-B9AA-48EF5CF160FA}"/>
              </a:ext>
            </a:extLst>
          </p:cNvPr>
          <p:cNvSpPr/>
          <p:nvPr/>
        </p:nvSpPr>
        <p:spPr>
          <a:xfrm>
            <a:off x="6997247" y="4275376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9665E4-74C5-467D-9EBA-2C65F646DEB2}"/>
              </a:ext>
            </a:extLst>
          </p:cNvPr>
          <p:cNvSpPr/>
          <p:nvPr/>
        </p:nvSpPr>
        <p:spPr>
          <a:xfrm>
            <a:off x="7862233" y="3164050"/>
            <a:ext cx="1309998" cy="14146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0303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Asset store web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3215FF-B0C9-4888-BBE2-1E6544D3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97" y="2462862"/>
            <a:ext cx="6777542" cy="39379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7F53E77-5E4E-440A-8761-931F3508A689}"/>
              </a:ext>
            </a:extLst>
          </p:cNvPr>
          <p:cNvSpPr/>
          <p:nvPr/>
        </p:nvSpPr>
        <p:spPr>
          <a:xfrm>
            <a:off x="7390841" y="4071057"/>
            <a:ext cx="1966223" cy="3766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97814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5730CFA-2A5A-4E06-8985-98BD1440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95" y="1778443"/>
            <a:ext cx="2238091" cy="179766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0B1B428-D173-40A3-82D5-FA0A4DBD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96" y="5285068"/>
            <a:ext cx="4041688" cy="14827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153E6A2-1CB1-4903-8646-A985D5D0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104" y="2502539"/>
            <a:ext cx="6253832" cy="377206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5F95EF4-067B-4DD1-8590-8F272E582AA5}"/>
              </a:ext>
            </a:extLst>
          </p:cNvPr>
          <p:cNvSpPr/>
          <p:nvPr/>
        </p:nvSpPr>
        <p:spPr>
          <a:xfrm>
            <a:off x="3358684" y="3258625"/>
            <a:ext cx="492719" cy="2378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8">
            <a:extLst>
              <a:ext uri="{FF2B5EF4-FFF2-40B4-BE49-F238E27FC236}">
                <a16:creationId xmlns:a16="http://schemas.microsoft.com/office/drawing/2014/main" id="{19A389B8-7B6C-4DAE-BEB0-739895E1792D}"/>
              </a:ext>
            </a:extLst>
          </p:cNvPr>
          <p:cNvSpPr/>
          <p:nvPr/>
        </p:nvSpPr>
        <p:spPr>
          <a:xfrm rot="20364311">
            <a:off x="5204081" y="5566376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8">
            <a:extLst>
              <a:ext uri="{FF2B5EF4-FFF2-40B4-BE49-F238E27FC236}">
                <a16:creationId xmlns:a16="http://schemas.microsoft.com/office/drawing/2014/main" id="{05A694B0-10E3-4ADC-A81C-CA3CBE9C4414}"/>
              </a:ext>
            </a:extLst>
          </p:cNvPr>
          <p:cNvSpPr/>
          <p:nvPr/>
        </p:nvSpPr>
        <p:spPr>
          <a:xfrm rot="5400000">
            <a:off x="2701326" y="3760215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19F3D4-57FA-4CE9-910A-D695031763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r="3829"/>
          <a:stretch/>
        </p:blipFill>
        <p:spPr>
          <a:xfrm>
            <a:off x="31064" y="4259860"/>
            <a:ext cx="5741945" cy="539656"/>
          </a:xfrm>
          <a:prstGeom prst="rect">
            <a:avLst/>
          </a:prstGeom>
        </p:spPr>
      </p:pic>
      <p:sp>
        <p:nvSpPr>
          <p:cNvPr id="16" name="向右箭號 8">
            <a:extLst>
              <a:ext uri="{FF2B5EF4-FFF2-40B4-BE49-F238E27FC236}">
                <a16:creationId xmlns:a16="http://schemas.microsoft.com/office/drawing/2014/main" id="{6A4378B2-B1FB-44A6-85F3-413402D37430}"/>
              </a:ext>
            </a:extLst>
          </p:cNvPr>
          <p:cNvSpPr/>
          <p:nvPr/>
        </p:nvSpPr>
        <p:spPr>
          <a:xfrm rot="5400000">
            <a:off x="2701326" y="5014880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BDCFE14-AF36-4415-B255-6ADF1F1D97D6}"/>
              </a:ext>
            </a:extLst>
          </p:cNvPr>
          <p:cNvSpPr/>
          <p:nvPr/>
        </p:nvSpPr>
        <p:spPr>
          <a:xfrm>
            <a:off x="4321856" y="4389791"/>
            <a:ext cx="664128" cy="3242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26A3E6-B7F8-48C6-BC4B-CAD37716FBE6}"/>
              </a:ext>
            </a:extLst>
          </p:cNvPr>
          <p:cNvSpPr/>
          <p:nvPr/>
        </p:nvSpPr>
        <p:spPr>
          <a:xfrm>
            <a:off x="3026620" y="6287169"/>
            <a:ext cx="1295236" cy="373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19358C-C9F1-4D72-B02B-4DF25A5A9B40}"/>
              </a:ext>
            </a:extLst>
          </p:cNvPr>
          <p:cNvSpPr/>
          <p:nvPr/>
        </p:nvSpPr>
        <p:spPr>
          <a:xfrm>
            <a:off x="7049684" y="2986972"/>
            <a:ext cx="931341" cy="2089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E278E0-8C73-4B4F-829A-8ECBB18C848C}"/>
              </a:ext>
            </a:extLst>
          </p:cNvPr>
          <p:cNvSpPr/>
          <p:nvPr/>
        </p:nvSpPr>
        <p:spPr>
          <a:xfrm>
            <a:off x="7049684" y="3871609"/>
            <a:ext cx="2041050" cy="2089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3B99E0-AC2B-4688-A709-48D1CDDB2926}"/>
              </a:ext>
            </a:extLst>
          </p:cNvPr>
          <p:cNvSpPr/>
          <p:nvPr/>
        </p:nvSpPr>
        <p:spPr>
          <a:xfrm>
            <a:off x="10939195" y="5874927"/>
            <a:ext cx="549990" cy="2240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1166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FF291A-1FF2-4A53-853A-4B271FAF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74" y="2724894"/>
            <a:ext cx="5727428" cy="402642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79138EC-E219-47C3-8AF1-7B107325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770" y="2253271"/>
            <a:ext cx="2676426" cy="451454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1F68D2B9-F9EC-4A91-8A66-5291E2597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497" y="3607813"/>
            <a:ext cx="1922369" cy="2270718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552609F-00DE-49C1-999F-CA4239103C8B}"/>
              </a:ext>
            </a:extLst>
          </p:cNvPr>
          <p:cNvSpPr txBox="1">
            <a:spLocks/>
          </p:cNvSpPr>
          <p:nvPr/>
        </p:nvSpPr>
        <p:spPr>
          <a:xfrm>
            <a:off x="762000" y="19275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Asset store web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向右箭號 8">
            <a:extLst>
              <a:ext uri="{FF2B5EF4-FFF2-40B4-BE49-F238E27FC236}">
                <a16:creationId xmlns:a16="http://schemas.microsoft.com/office/drawing/2014/main" id="{19A389B8-7B6C-4DAE-BEB0-739895E1792D}"/>
              </a:ext>
            </a:extLst>
          </p:cNvPr>
          <p:cNvSpPr/>
          <p:nvPr/>
        </p:nvSpPr>
        <p:spPr>
          <a:xfrm>
            <a:off x="6368278" y="4660219"/>
            <a:ext cx="419235" cy="25166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26A3E6-B7F8-48C6-BC4B-CAD37716FBE6}"/>
              </a:ext>
            </a:extLst>
          </p:cNvPr>
          <p:cNvSpPr/>
          <p:nvPr/>
        </p:nvSpPr>
        <p:spPr>
          <a:xfrm>
            <a:off x="5713171" y="6505698"/>
            <a:ext cx="610231" cy="2621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86D2A2A-9CFB-4CCC-BD3D-555A5CFB41D9}"/>
              </a:ext>
            </a:extLst>
          </p:cNvPr>
          <p:cNvSpPr/>
          <p:nvPr/>
        </p:nvSpPr>
        <p:spPr>
          <a:xfrm>
            <a:off x="9035405" y="6497449"/>
            <a:ext cx="610231" cy="2621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46F672-6FAE-48D2-860E-D572E79649EA}"/>
              </a:ext>
            </a:extLst>
          </p:cNvPr>
          <p:cNvSpPr/>
          <p:nvPr/>
        </p:nvSpPr>
        <p:spPr>
          <a:xfrm>
            <a:off x="10104076" y="4523934"/>
            <a:ext cx="1893506" cy="2621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8">
            <a:extLst>
              <a:ext uri="{FF2B5EF4-FFF2-40B4-BE49-F238E27FC236}">
                <a16:creationId xmlns:a16="http://schemas.microsoft.com/office/drawing/2014/main" id="{B0FFD511-BBBE-473E-A941-96316584FA41}"/>
              </a:ext>
            </a:extLst>
          </p:cNvPr>
          <p:cNvSpPr/>
          <p:nvPr/>
        </p:nvSpPr>
        <p:spPr>
          <a:xfrm>
            <a:off x="9601798" y="4660219"/>
            <a:ext cx="419235" cy="25166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8A82047-F14B-4CE2-940F-0134C808F5D9}"/>
              </a:ext>
            </a:extLst>
          </p:cNvPr>
          <p:cNvSpPr txBox="1"/>
          <p:nvPr/>
        </p:nvSpPr>
        <p:spPr>
          <a:xfrm>
            <a:off x="10302903" y="3086081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Completed</a:t>
            </a:r>
            <a:r>
              <a:rPr lang="zh-TW" altLang="en-US" b="1" dirty="0">
                <a:solidFill>
                  <a:srgbClr val="00B05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9083628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Paint</a:t>
            </a:r>
          </a:p>
          <a:p>
            <a:r>
              <a:rPr lang="en-US" dirty="0"/>
              <a:t>Paint Texture modes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53129-22B9-4D00-856B-92AE46D1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79" y="3356967"/>
            <a:ext cx="3205730" cy="34108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5B216B-175F-4BC2-A049-445F43450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814" y="3303699"/>
            <a:ext cx="5363323" cy="11896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CE91A0-C701-4D72-9771-F0345B18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14" y="4978773"/>
            <a:ext cx="5363323" cy="1781424"/>
          </a:xfrm>
          <a:prstGeom prst="rect">
            <a:avLst/>
          </a:prstGeom>
        </p:spPr>
      </p:pic>
      <p:sp>
        <p:nvSpPr>
          <p:cNvPr id="14" name="向右箭號 8">
            <a:extLst>
              <a:ext uri="{FF2B5EF4-FFF2-40B4-BE49-F238E27FC236}">
                <a16:creationId xmlns:a16="http://schemas.microsoft.com/office/drawing/2014/main" id="{92DEEAEA-0FC8-4243-84D2-F0F3A9817D2A}"/>
              </a:ext>
            </a:extLst>
          </p:cNvPr>
          <p:cNvSpPr/>
          <p:nvPr/>
        </p:nvSpPr>
        <p:spPr>
          <a:xfrm rot="5400000">
            <a:off x="8269857" y="4612677"/>
            <a:ext cx="419235" cy="25166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D8D756-A9F3-43A4-B19C-160FF6F98C12}"/>
              </a:ext>
            </a:extLst>
          </p:cNvPr>
          <p:cNvSpPr/>
          <p:nvPr/>
        </p:nvSpPr>
        <p:spPr>
          <a:xfrm>
            <a:off x="2625329" y="3429000"/>
            <a:ext cx="277670" cy="2108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6CF3F6-37AE-4248-8A55-BFBA86121496}"/>
              </a:ext>
            </a:extLst>
          </p:cNvPr>
          <p:cNvSpPr/>
          <p:nvPr/>
        </p:nvSpPr>
        <p:spPr>
          <a:xfrm>
            <a:off x="1437201" y="3639845"/>
            <a:ext cx="3096108" cy="2108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865773-55E4-4A6E-9266-D0B93613FEB5}"/>
              </a:ext>
            </a:extLst>
          </p:cNvPr>
          <p:cNvSpPr/>
          <p:nvPr/>
        </p:nvSpPr>
        <p:spPr>
          <a:xfrm>
            <a:off x="3630967" y="5033639"/>
            <a:ext cx="902341" cy="2108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8">
            <a:extLst>
              <a:ext uri="{FF2B5EF4-FFF2-40B4-BE49-F238E27FC236}">
                <a16:creationId xmlns:a16="http://schemas.microsoft.com/office/drawing/2014/main" id="{DB4DA98D-CEBC-46A7-AFF6-3BFB664A72C4}"/>
              </a:ext>
            </a:extLst>
          </p:cNvPr>
          <p:cNvSpPr/>
          <p:nvPr/>
        </p:nvSpPr>
        <p:spPr>
          <a:xfrm rot="19823549">
            <a:off x="4832053" y="4420815"/>
            <a:ext cx="419235" cy="25166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1CBBC-1747-426D-9012-3D6CCEFD9B7F}"/>
              </a:ext>
            </a:extLst>
          </p:cNvPr>
          <p:cNvSpPr/>
          <p:nvPr/>
        </p:nvSpPr>
        <p:spPr>
          <a:xfrm>
            <a:off x="9420688" y="3793117"/>
            <a:ext cx="1740449" cy="2284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FCED419-26E8-4E48-9402-42D3F6A86F05}"/>
              </a:ext>
            </a:extLst>
          </p:cNvPr>
          <p:cNvSpPr/>
          <p:nvPr/>
        </p:nvSpPr>
        <p:spPr>
          <a:xfrm>
            <a:off x="7327039" y="5755251"/>
            <a:ext cx="751642" cy="8586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2099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Paint</a:t>
            </a:r>
          </a:p>
          <a:p>
            <a:r>
              <a:rPr lang="en-US" dirty="0"/>
              <a:t>Paint Texture modes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8BCBF6-BDB5-4E45-A7F9-086CBBE6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98" y="2236996"/>
            <a:ext cx="7113166" cy="41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19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Paint</a:t>
            </a:r>
          </a:p>
          <a:p>
            <a:r>
              <a:rPr lang="en-US" dirty="0"/>
              <a:t>Paint Texture modes</a:t>
            </a:r>
          </a:p>
          <a:p>
            <a:r>
              <a:rPr lang="en-US" dirty="0"/>
              <a:t>Add other layers</a:t>
            </a:r>
          </a:p>
          <a:p>
            <a:r>
              <a:rPr lang="en-US" altLang="zh-TW" dirty="0"/>
              <a:t>U</a:t>
            </a:r>
            <a:r>
              <a:rPr lang="en-US" dirty="0"/>
              <a:t>se them</a:t>
            </a:r>
            <a:r>
              <a:rPr lang="zh-TW" altLang="en-US" dirty="0"/>
              <a:t> </a:t>
            </a:r>
            <a:r>
              <a:rPr lang="en-US" altLang="zh-TW" dirty="0"/>
              <a:t>by brushes</a:t>
            </a:r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88CA1B2-EB8C-4D92-B1CE-123E65D4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9185" y="4303705"/>
            <a:ext cx="3019731" cy="24524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A45F20A-AB6B-4194-8476-C2F11E70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171" y="2017526"/>
            <a:ext cx="6900616" cy="47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65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Asset store web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02CC1B4-6315-4F3A-8D11-84A082D75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4355" y="2329951"/>
            <a:ext cx="2301858" cy="44130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0019EF-CF24-40A6-97D9-663D19506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r="-655"/>
          <a:stretch/>
        </p:blipFill>
        <p:spPr>
          <a:xfrm>
            <a:off x="6450313" y="2883727"/>
            <a:ext cx="5132087" cy="330551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8AB7E6B-6342-4D41-8062-C34EB8D697A8}"/>
              </a:ext>
            </a:extLst>
          </p:cNvPr>
          <p:cNvSpPr/>
          <p:nvPr/>
        </p:nvSpPr>
        <p:spPr>
          <a:xfrm>
            <a:off x="2450845" y="3429000"/>
            <a:ext cx="2125775" cy="3033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8">
            <a:extLst>
              <a:ext uri="{FF2B5EF4-FFF2-40B4-BE49-F238E27FC236}">
                <a16:creationId xmlns:a16="http://schemas.microsoft.com/office/drawing/2014/main" id="{B1916E4E-3A61-48C5-B0F2-14559A26DEF6}"/>
              </a:ext>
            </a:extLst>
          </p:cNvPr>
          <p:cNvSpPr/>
          <p:nvPr/>
        </p:nvSpPr>
        <p:spPr>
          <a:xfrm>
            <a:off x="5277509" y="4351574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02F884-3D85-4007-85AC-198BC0F91635}"/>
              </a:ext>
            </a:extLst>
          </p:cNvPr>
          <p:cNvSpPr/>
          <p:nvPr/>
        </p:nvSpPr>
        <p:spPr>
          <a:xfrm>
            <a:off x="7763703" y="4713064"/>
            <a:ext cx="1238254" cy="14761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9665E4-74C5-467D-9EBA-2C65F646DEB2}"/>
              </a:ext>
            </a:extLst>
          </p:cNvPr>
          <p:cNvSpPr/>
          <p:nvPr/>
        </p:nvSpPr>
        <p:spPr>
          <a:xfrm>
            <a:off x="6450312" y="3287587"/>
            <a:ext cx="1450813" cy="3522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AA288F-CF2A-4719-8868-4A1E2A6DF41A}"/>
              </a:ext>
            </a:extLst>
          </p:cNvPr>
          <p:cNvSpPr/>
          <p:nvPr/>
        </p:nvSpPr>
        <p:spPr>
          <a:xfrm>
            <a:off x="2434355" y="4351573"/>
            <a:ext cx="2125775" cy="3033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6FFA624-3EF8-43ED-B82F-A2A4053AF056}"/>
              </a:ext>
            </a:extLst>
          </p:cNvPr>
          <p:cNvSpPr/>
          <p:nvPr/>
        </p:nvSpPr>
        <p:spPr>
          <a:xfrm>
            <a:off x="2446687" y="5319646"/>
            <a:ext cx="2125775" cy="3033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754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Mesh </a:t>
            </a:r>
            <a:r>
              <a:rPr lang="en-US" b="1" dirty="0">
                <a:ln/>
                <a:solidFill>
                  <a:schemeClr val="accent3"/>
                </a:solidFill>
              </a:rPr>
              <a:t>Collider</a:t>
            </a:r>
          </a:p>
          <a:p>
            <a:r>
              <a:rPr lang="en-US" altLang="zh-TW" dirty="0"/>
              <a:t>Mesh collider setting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572F34-F44B-42AC-B088-EBDC2C3A6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15" y="2849349"/>
            <a:ext cx="3101699" cy="38977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CE01DE4-448A-49AD-9F6C-DB22D5021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39" y="2859931"/>
            <a:ext cx="4294441" cy="38977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96420DD-A359-4986-A7E5-75FDC02D23D6}"/>
              </a:ext>
            </a:extLst>
          </p:cNvPr>
          <p:cNvSpPr/>
          <p:nvPr/>
        </p:nvSpPr>
        <p:spPr>
          <a:xfrm>
            <a:off x="1949282" y="4808785"/>
            <a:ext cx="229711" cy="1523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6197BB-A649-454B-9091-5FB488F41FC1}"/>
              </a:ext>
            </a:extLst>
          </p:cNvPr>
          <p:cNvSpPr/>
          <p:nvPr/>
        </p:nvSpPr>
        <p:spPr>
          <a:xfrm>
            <a:off x="1666815" y="4961106"/>
            <a:ext cx="3101699" cy="2723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8">
            <a:extLst>
              <a:ext uri="{FF2B5EF4-FFF2-40B4-BE49-F238E27FC236}">
                <a16:creationId xmlns:a16="http://schemas.microsoft.com/office/drawing/2014/main" id="{33C33A3D-0AAE-4A8B-AD8F-1935D3A7969A}"/>
              </a:ext>
            </a:extLst>
          </p:cNvPr>
          <p:cNvSpPr/>
          <p:nvPr/>
        </p:nvSpPr>
        <p:spPr>
          <a:xfrm>
            <a:off x="5423621" y="4580914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800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Asset store web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3215FF-B0C9-4888-BBE2-1E6544D3D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2897" y="2692963"/>
            <a:ext cx="6777542" cy="347773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7F53E77-5E4E-440A-8761-931F3508A689}"/>
              </a:ext>
            </a:extLst>
          </p:cNvPr>
          <p:cNvSpPr/>
          <p:nvPr/>
        </p:nvSpPr>
        <p:spPr>
          <a:xfrm>
            <a:off x="7488496" y="4337387"/>
            <a:ext cx="1966223" cy="3766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992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5730CFA-2A5A-4E06-8985-98BD1440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95" y="1778443"/>
            <a:ext cx="2238091" cy="179766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0B1B428-D173-40A3-82D5-FA0A4DBD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96" y="5285068"/>
            <a:ext cx="4041688" cy="14827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153E6A2-1CB1-4903-8646-A985D5D00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6811" y="2502539"/>
            <a:ext cx="5174418" cy="377206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5F95EF4-067B-4DD1-8590-8F272E582AA5}"/>
              </a:ext>
            </a:extLst>
          </p:cNvPr>
          <p:cNvSpPr/>
          <p:nvPr/>
        </p:nvSpPr>
        <p:spPr>
          <a:xfrm>
            <a:off x="3358684" y="3258625"/>
            <a:ext cx="492719" cy="2378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8">
            <a:extLst>
              <a:ext uri="{FF2B5EF4-FFF2-40B4-BE49-F238E27FC236}">
                <a16:creationId xmlns:a16="http://schemas.microsoft.com/office/drawing/2014/main" id="{19A389B8-7B6C-4DAE-BEB0-739895E1792D}"/>
              </a:ext>
            </a:extLst>
          </p:cNvPr>
          <p:cNvSpPr/>
          <p:nvPr/>
        </p:nvSpPr>
        <p:spPr>
          <a:xfrm rot="20364311">
            <a:off x="5204081" y="5566376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8">
            <a:extLst>
              <a:ext uri="{FF2B5EF4-FFF2-40B4-BE49-F238E27FC236}">
                <a16:creationId xmlns:a16="http://schemas.microsoft.com/office/drawing/2014/main" id="{05A694B0-10E3-4ADC-A81C-CA3CBE9C4414}"/>
              </a:ext>
            </a:extLst>
          </p:cNvPr>
          <p:cNvSpPr/>
          <p:nvPr/>
        </p:nvSpPr>
        <p:spPr>
          <a:xfrm rot="5400000">
            <a:off x="2701326" y="3760215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19F3D4-57FA-4CE9-910A-D69503176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r="4748"/>
          <a:stretch/>
        </p:blipFill>
        <p:spPr>
          <a:xfrm>
            <a:off x="31064" y="4259860"/>
            <a:ext cx="5741945" cy="539656"/>
          </a:xfrm>
          <a:prstGeom prst="rect">
            <a:avLst/>
          </a:prstGeom>
        </p:spPr>
      </p:pic>
      <p:sp>
        <p:nvSpPr>
          <p:cNvPr id="16" name="向右箭號 8">
            <a:extLst>
              <a:ext uri="{FF2B5EF4-FFF2-40B4-BE49-F238E27FC236}">
                <a16:creationId xmlns:a16="http://schemas.microsoft.com/office/drawing/2014/main" id="{6A4378B2-B1FB-44A6-85F3-413402D37430}"/>
              </a:ext>
            </a:extLst>
          </p:cNvPr>
          <p:cNvSpPr/>
          <p:nvPr/>
        </p:nvSpPr>
        <p:spPr>
          <a:xfrm rot="5400000">
            <a:off x="2701326" y="5014880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BDCFE14-AF36-4415-B255-6ADF1F1D97D6}"/>
              </a:ext>
            </a:extLst>
          </p:cNvPr>
          <p:cNvSpPr/>
          <p:nvPr/>
        </p:nvSpPr>
        <p:spPr>
          <a:xfrm>
            <a:off x="4357368" y="4389791"/>
            <a:ext cx="664128" cy="3242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26A3E6-B7F8-48C6-BC4B-CAD37716FBE6}"/>
              </a:ext>
            </a:extLst>
          </p:cNvPr>
          <p:cNvSpPr/>
          <p:nvPr/>
        </p:nvSpPr>
        <p:spPr>
          <a:xfrm>
            <a:off x="3026620" y="6287169"/>
            <a:ext cx="1295236" cy="373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19358C-C9F1-4D72-B02B-4DF25A5A9B40}"/>
              </a:ext>
            </a:extLst>
          </p:cNvPr>
          <p:cNvSpPr/>
          <p:nvPr/>
        </p:nvSpPr>
        <p:spPr>
          <a:xfrm>
            <a:off x="6446811" y="2502539"/>
            <a:ext cx="1056977" cy="1747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E278E0-8C73-4B4F-829A-8ECBB18C848C}"/>
              </a:ext>
            </a:extLst>
          </p:cNvPr>
          <p:cNvSpPr/>
          <p:nvPr/>
        </p:nvSpPr>
        <p:spPr>
          <a:xfrm>
            <a:off x="6446811" y="4028525"/>
            <a:ext cx="2350960" cy="2313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3B99E0-AC2B-4688-A709-48D1CDDB2926}"/>
              </a:ext>
            </a:extLst>
          </p:cNvPr>
          <p:cNvSpPr/>
          <p:nvPr/>
        </p:nvSpPr>
        <p:spPr>
          <a:xfrm>
            <a:off x="11071239" y="6050573"/>
            <a:ext cx="549990" cy="2240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3140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FF291A-1FF2-4A53-853A-4B271FAFC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310" y="2724894"/>
            <a:ext cx="5508756" cy="402642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79138EC-E219-47C3-8AF1-7B107325A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7770" y="2281463"/>
            <a:ext cx="2676426" cy="44581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1F68D2B9-F9EC-4A91-8A66-5291E2597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3914" y="4074574"/>
            <a:ext cx="1922369" cy="1169441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552609F-00DE-49C1-999F-CA4239103C8B}"/>
              </a:ext>
            </a:extLst>
          </p:cNvPr>
          <p:cNvSpPr txBox="1">
            <a:spLocks/>
          </p:cNvSpPr>
          <p:nvPr/>
        </p:nvSpPr>
        <p:spPr>
          <a:xfrm>
            <a:off x="762000" y="19275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Asset store web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向右箭號 8">
            <a:extLst>
              <a:ext uri="{FF2B5EF4-FFF2-40B4-BE49-F238E27FC236}">
                <a16:creationId xmlns:a16="http://schemas.microsoft.com/office/drawing/2014/main" id="{19A389B8-7B6C-4DAE-BEB0-739895E1792D}"/>
              </a:ext>
            </a:extLst>
          </p:cNvPr>
          <p:cNvSpPr/>
          <p:nvPr/>
        </p:nvSpPr>
        <p:spPr>
          <a:xfrm>
            <a:off x="6368278" y="4660219"/>
            <a:ext cx="419235" cy="25166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26A3E6-B7F8-48C6-BC4B-CAD37716FBE6}"/>
              </a:ext>
            </a:extLst>
          </p:cNvPr>
          <p:cNvSpPr/>
          <p:nvPr/>
        </p:nvSpPr>
        <p:spPr>
          <a:xfrm>
            <a:off x="5633269" y="6487942"/>
            <a:ext cx="610231" cy="2621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86D2A2A-9CFB-4CCC-BD3D-555A5CFB41D9}"/>
              </a:ext>
            </a:extLst>
          </p:cNvPr>
          <p:cNvSpPr/>
          <p:nvPr/>
        </p:nvSpPr>
        <p:spPr>
          <a:xfrm>
            <a:off x="9035405" y="6497449"/>
            <a:ext cx="518791" cy="2421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46F672-6FAE-48D2-860E-D572E79649EA}"/>
              </a:ext>
            </a:extLst>
          </p:cNvPr>
          <p:cNvSpPr/>
          <p:nvPr/>
        </p:nvSpPr>
        <p:spPr>
          <a:xfrm>
            <a:off x="10098345" y="4649769"/>
            <a:ext cx="1893506" cy="1974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8">
            <a:extLst>
              <a:ext uri="{FF2B5EF4-FFF2-40B4-BE49-F238E27FC236}">
                <a16:creationId xmlns:a16="http://schemas.microsoft.com/office/drawing/2014/main" id="{B0FFD511-BBBE-473E-A941-96316584FA41}"/>
              </a:ext>
            </a:extLst>
          </p:cNvPr>
          <p:cNvSpPr/>
          <p:nvPr/>
        </p:nvSpPr>
        <p:spPr>
          <a:xfrm>
            <a:off x="9601798" y="4660219"/>
            <a:ext cx="419235" cy="25166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8A82047-F14B-4CE2-940F-0134C808F5D9}"/>
              </a:ext>
            </a:extLst>
          </p:cNvPr>
          <p:cNvSpPr txBox="1"/>
          <p:nvPr/>
        </p:nvSpPr>
        <p:spPr>
          <a:xfrm>
            <a:off x="10302903" y="3086081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Completed</a:t>
            </a:r>
            <a:r>
              <a:rPr lang="zh-TW" altLang="en-US" b="1" dirty="0">
                <a:solidFill>
                  <a:srgbClr val="00B05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0377297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Paint</a:t>
            </a:r>
          </a:p>
          <a:p>
            <a:r>
              <a:rPr lang="en-US" dirty="0"/>
              <a:t>Paint Trees modes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53129-22B9-4D00-856B-92AE46D1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907" y="3382394"/>
            <a:ext cx="5097618" cy="32669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CE91A0-C701-4D72-9771-F0345B183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50"/>
          <a:stretch/>
        </p:blipFill>
        <p:spPr>
          <a:xfrm>
            <a:off x="7292425" y="1890300"/>
            <a:ext cx="3325316" cy="475907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2D8D756-A9F3-43A4-B19C-160FF6F98C12}"/>
              </a:ext>
            </a:extLst>
          </p:cNvPr>
          <p:cNvSpPr/>
          <p:nvPr/>
        </p:nvSpPr>
        <p:spPr>
          <a:xfrm>
            <a:off x="3388668" y="3604687"/>
            <a:ext cx="234096" cy="2108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6CF3F6-37AE-4248-8A55-BFBA86121496}"/>
              </a:ext>
            </a:extLst>
          </p:cNvPr>
          <p:cNvSpPr/>
          <p:nvPr/>
        </p:nvSpPr>
        <p:spPr>
          <a:xfrm>
            <a:off x="1057174" y="3850217"/>
            <a:ext cx="4908621" cy="8825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865773-55E4-4A6E-9266-D0B93613FEB5}"/>
              </a:ext>
            </a:extLst>
          </p:cNvPr>
          <p:cNvSpPr/>
          <p:nvPr/>
        </p:nvSpPr>
        <p:spPr>
          <a:xfrm>
            <a:off x="4500980" y="5116063"/>
            <a:ext cx="1464815" cy="2282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8">
            <a:extLst>
              <a:ext uri="{FF2B5EF4-FFF2-40B4-BE49-F238E27FC236}">
                <a16:creationId xmlns:a16="http://schemas.microsoft.com/office/drawing/2014/main" id="{DB4DA98D-CEBC-46A7-AFF6-3BFB664A72C4}"/>
              </a:ext>
            </a:extLst>
          </p:cNvPr>
          <p:cNvSpPr/>
          <p:nvPr/>
        </p:nvSpPr>
        <p:spPr>
          <a:xfrm>
            <a:off x="6463857" y="4760283"/>
            <a:ext cx="419235" cy="25166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1CBBC-1747-426D-9012-3D6CCEFD9B7F}"/>
              </a:ext>
            </a:extLst>
          </p:cNvPr>
          <p:cNvSpPr/>
          <p:nvPr/>
        </p:nvSpPr>
        <p:spPr>
          <a:xfrm>
            <a:off x="7874493" y="2451805"/>
            <a:ext cx="582068" cy="6465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FCED419-26E8-4E48-9402-42D3F6A86F05}"/>
              </a:ext>
            </a:extLst>
          </p:cNvPr>
          <p:cNvSpPr/>
          <p:nvPr/>
        </p:nvSpPr>
        <p:spPr>
          <a:xfrm>
            <a:off x="7292425" y="2087177"/>
            <a:ext cx="582068" cy="1677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6DC7BBA-6701-4B16-BE4D-DABF159026FA}"/>
              </a:ext>
            </a:extLst>
          </p:cNvPr>
          <p:cNvSpPr/>
          <p:nvPr/>
        </p:nvSpPr>
        <p:spPr>
          <a:xfrm>
            <a:off x="7874493" y="6002874"/>
            <a:ext cx="2414726" cy="4741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7958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Paint</a:t>
            </a:r>
          </a:p>
          <a:p>
            <a:r>
              <a:rPr lang="en-US" altLang="zh-TW" dirty="0"/>
              <a:t>Paint Trees modes</a:t>
            </a:r>
          </a:p>
          <a:p>
            <a:r>
              <a:rPr lang="en-US" altLang="zh-TW" dirty="0"/>
              <a:t>Add trees by brushes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8BCBF6-BDB5-4E45-A7F9-086CBBE6B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3315" y="2258049"/>
            <a:ext cx="6585122" cy="45097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A0A6D17-7E97-4C28-AFC3-B3591CF6B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347" y="3789508"/>
            <a:ext cx="3167033" cy="297830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3F6657D-739D-4D8B-8A00-62B226314C47}"/>
              </a:ext>
            </a:extLst>
          </p:cNvPr>
          <p:cNvSpPr/>
          <p:nvPr/>
        </p:nvSpPr>
        <p:spPr>
          <a:xfrm>
            <a:off x="1087347" y="5278663"/>
            <a:ext cx="3156179" cy="7315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2320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Paint</a:t>
            </a:r>
          </a:p>
          <a:p>
            <a:r>
              <a:rPr lang="en-US" dirty="0"/>
              <a:t>Paint Details modes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53129-22B9-4D00-856B-92AE46D1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719" y="3319617"/>
            <a:ext cx="3410308" cy="3448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CE91A0-C701-4D72-9771-F0345B183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 b="46059"/>
          <a:stretch/>
        </p:blipFill>
        <p:spPr>
          <a:xfrm>
            <a:off x="6405239" y="3319617"/>
            <a:ext cx="4398661" cy="340237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2D8D756-A9F3-43A4-B19C-160FF6F98C12}"/>
              </a:ext>
            </a:extLst>
          </p:cNvPr>
          <p:cNvSpPr/>
          <p:nvPr/>
        </p:nvSpPr>
        <p:spPr>
          <a:xfrm>
            <a:off x="3015806" y="3429000"/>
            <a:ext cx="234096" cy="1664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6CF3F6-37AE-4248-8A55-BFBA86121496}"/>
              </a:ext>
            </a:extLst>
          </p:cNvPr>
          <p:cNvSpPr/>
          <p:nvPr/>
        </p:nvSpPr>
        <p:spPr>
          <a:xfrm>
            <a:off x="1239594" y="3588348"/>
            <a:ext cx="3389433" cy="6285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865773-55E4-4A6E-9266-D0B93613FEB5}"/>
              </a:ext>
            </a:extLst>
          </p:cNvPr>
          <p:cNvSpPr/>
          <p:nvPr/>
        </p:nvSpPr>
        <p:spPr>
          <a:xfrm>
            <a:off x="3412850" y="4485625"/>
            <a:ext cx="1216178" cy="2017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8">
            <a:extLst>
              <a:ext uri="{FF2B5EF4-FFF2-40B4-BE49-F238E27FC236}">
                <a16:creationId xmlns:a16="http://schemas.microsoft.com/office/drawing/2014/main" id="{DB4DA98D-CEBC-46A7-AFF6-3BFB664A72C4}"/>
              </a:ext>
            </a:extLst>
          </p:cNvPr>
          <p:cNvSpPr/>
          <p:nvPr/>
        </p:nvSpPr>
        <p:spPr>
          <a:xfrm>
            <a:off x="5238146" y="4832752"/>
            <a:ext cx="626515" cy="37609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1CBBC-1747-426D-9012-3D6CCEFD9B7F}"/>
              </a:ext>
            </a:extLst>
          </p:cNvPr>
          <p:cNvSpPr/>
          <p:nvPr/>
        </p:nvSpPr>
        <p:spPr>
          <a:xfrm>
            <a:off x="10543127" y="4040909"/>
            <a:ext cx="260773" cy="2558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B4990F-4972-4DE3-8D0B-BCFEDD6C5A8D}"/>
              </a:ext>
            </a:extLst>
          </p:cNvPr>
          <p:cNvSpPr/>
          <p:nvPr/>
        </p:nvSpPr>
        <p:spPr>
          <a:xfrm>
            <a:off x="6405238" y="6272859"/>
            <a:ext cx="2232735" cy="4296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3658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Paint</a:t>
            </a:r>
          </a:p>
          <a:p>
            <a:r>
              <a:rPr lang="en-US" dirty="0"/>
              <a:t>Paint Details modes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256F15A-CC94-47B3-B62A-6283A6F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r="35903"/>
          <a:stretch/>
        </p:blipFill>
        <p:spPr>
          <a:xfrm>
            <a:off x="4477944" y="1910120"/>
            <a:ext cx="4009501" cy="485769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0EB4487-1259-4D92-8A2A-BAA9BFA86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" b="564"/>
          <a:stretch/>
        </p:blipFill>
        <p:spPr>
          <a:xfrm>
            <a:off x="8550639" y="1910120"/>
            <a:ext cx="3394226" cy="4857697"/>
          </a:xfrm>
          <a:prstGeom prst="rect">
            <a:avLst/>
          </a:prstGeom>
        </p:spPr>
      </p:pic>
      <p:sp>
        <p:nvSpPr>
          <p:cNvPr id="18" name="向右箭號 8">
            <a:extLst>
              <a:ext uri="{FF2B5EF4-FFF2-40B4-BE49-F238E27FC236}">
                <a16:creationId xmlns:a16="http://schemas.microsoft.com/office/drawing/2014/main" id="{DB4DA98D-CEBC-46A7-AFF6-3BFB664A72C4}"/>
              </a:ext>
            </a:extLst>
          </p:cNvPr>
          <p:cNvSpPr/>
          <p:nvPr/>
        </p:nvSpPr>
        <p:spPr>
          <a:xfrm>
            <a:off x="8341021" y="4561577"/>
            <a:ext cx="419235" cy="25166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865773-55E4-4A6E-9266-D0B93613FEB5}"/>
              </a:ext>
            </a:extLst>
          </p:cNvPr>
          <p:cNvSpPr/>
          <p:nvPr/>
        </p:nvSpPr>
        <p:spPr>
          <a:xfrm>
            <a:off x="4477944" y="2070899"/>
            <a:ext cx="848658" cy="2106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9EBF42-BF9E-441B-ABF6-65119505C544}"/>
              </a:ext>
            </a:extLst>
          </p:cNvPr>
          <p:cNvSpPr/>
          <p:nvPr/>
        </p:nvSpPr>
        <p:spPr>
          <a:xfrm>
            <a:off x="7246055" y="2454119"/>
            <a:ext cx="628438" cy="6974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B59E45-89AE-4B73-921F-4DA1DFC2394E}"/>
              </a:ext>
            </a:extLst>
          </p:cNvPr>
          <p:cNvSpPr/>
          <p:nvPr/>
        </p:nvSpPr>
        <p:spPr>
          <a:xfrm>
            <a:off x="8550638" y="2470931"/>
            <a:ext cx="3367042" cy="274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CCDCC8D-F83D-443B-A78A-4F60EB8B89BB}"/>
              </a:ext>
            </a:extLst>
          </p:cNvPr>
          <p:cNvSpPr/>
          <p:nvPr/>
        </p:nvSpPr>
        <p:spPr>
          <a:xfrm>
            <a:off x="10952787" y="6535729"/>
            <a:ext cx="978485" cy="2403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1477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Paint</a:t>
            </a:r>
          </a:p>
          <a:p>
            <a:r>
              <a:rPr lang="en-US" altLang="zh-TW" dirty="0"/>
              <a:t>Paint Details modes</a:t>
            </a:r>
          </a:p>
          <a:p>
            <a:r>
              <a:rPr lang="en-US" altLang="zh-TW" dirty="0"/>
              <a:t>Add grass by brushes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8BCBF6-BDB5-4E45-A7F9-086CBBE6B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7346" y="2258049"/>
            <a:ext cx="6557059" cy="45097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A0A6D17-7E97-4C28-AFC3-B3591CF6B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559" y="3789508"/>
            <a:ext cx="2618609" cy="297830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3F6657D-739D-4D8B-8A00-62B226314C47}"/>
              </a:ext>
            </a:extLst>
          </p:cNvPr>
          <p:cNvSpPr/>
          <p:nvPr/>
        </p:nvSpPr>
        <p:spPr>
          <a:xfrm>
            <a:off x="1361559" y="5311769"/>
            <a:ext cx="2618609" cy="10890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1929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altLang="zh-TW" dirty="0"/>
              <a:t>Completed</a:t>
            </a:r>
            <a:r>
              <a:rPr lang="zh-TW" altLang="en-US" dirty="0"/>
              <a:t>！</a:t>
            </a:r>
            <a:endParaRPr lang="en-US" altLang="zh-TW" dirty="0"/>
          </a:p>
          <a:p>
            <a:r>
              <a:rPr lang="en-US" dirty="0"/>
              <a:t>Play</a:t>
            </a:r>
            <a:r>
              <a:rPr lang="zh-TW" altLang="en-US" dirty="0"/>
              <a:t>！</a:t>
            </a:r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A45F20A-AB6B-4194-8476-C2F11E70D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870" y="1775192"/>
            <a:ext cx="7245938" cy="49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764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3669437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Terrain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altLang="zh-TW" dirty="0"/>
              <a:t>Try to create your terrain</a:t>
            </a:r>
            <a:r>
              <a:rPr lang="zh-TW" altLang="en-US" dirty="0"/>
              <a:t>！</a:t>
            </a:r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A45F20A-AB6B-4194-8476-C2F11E70D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7207" y="1775192"/>
            <a:ext cx="7245938" cy="49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Mesh </a:t>
            </a:r>
            <a:r>
              <a:rPr lang="en-US" b="1" dirty="0">
                <a:ln/>
                <a:solidFill>
                  <a:schemeClr val="accent3"/>
                </a:solidFill>
              </a:rPr>
              <a:t>Collider</a:t>
            </a:r>
          </a:p>
          <a:p>
            <a:r>
              <a:rPr lang="en-US" altLang="zh-TW" dirty="0"/>
              <a:t>Advantage</a:t>
            </a:r>
          </a:p>
          <a:p>
            <a:pPr lvl="1"/>
            <a:r>
              <a:rPr lang="en-US" altLang="zh-TW" dirty="0"/>
              <a:t>Intuitive</a:t>
            </a:r>
          </a:p>
          <a:p>
            <a:pPr lvl="1"/>
            <a:r>
              <a:rPr lang="en-US" altLang="zh-TW" dirty="0"/>
              <a:t>Easy to fit (no need to fit)</a:t>
            </a:r>
          </a:p>
          <a:p>
            <a:pPr marL="118872" indent="0">
              <a:buNone/>
            </a:pPr>
            <a:endParaRPr lang="en-US" altLang="zh-TW" dirty="0"/>
          </a:p>
          <a:p>
            <a:r>
              <a:rPr lang="en-US" altLang="zh-TW" dirty="0"/>
              <a:t>Disadvantage</a:t>
            </a:r>
          </a:p>
          <a:p>
            <a:pPr lvl="1"/>
            <a:r>
              <a:rPr lang="en-US" altLang="zh-TW" dirty="0"/>
              <a:t>High-resource cost</a:t>
            </a:r>
          </a:p>
          <a:p>
            <a:pPr lvl="1"/>
            <a:r>
              <a:rPr lang="en-US" altLang="zh-TW" dirty="0"/>
              <a:t>unstable</a:t>
            </a:r>
          </a:p>
          <a:p>
            <a:endParaRPr lang="en-US" alt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272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3215191"/>
            <a:ext cx="10058400" cy="339724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Free 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Download free unity model</a:t>
            </a:r>
          </a:p>
          <a:p>
            <a:r>
              <a:rPr lang="en-US" altLang="zh-TW" dirty="0">
                <a:hlinkClick r:id="rId3"/>
              </a:rPr>
              <a:t>https://free3d.com/3d-models/unity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0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Collision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BEEEBCA-E72D-4F06-94C9-6F9E6C18B7C0}"/>
              </a:ext>
            </a:extLst>
          </p:cNvPr>
          <p:cNvGrpSpPr/>
          <p:nvPr/>
        </p:nvGrpSpPr>
        <p:grpSpPr>
          <a:xfrm>
            <a:off x="274320" y="2388092"/>
            <a:ext cx="11623041" cy="4551279"/>
            <a:chOff x="274320" y="2388092"/>
            <a:chExt cx="11623041" cy="4551279"/>
          </a:xfrm>
        </p:grpSpPr>
        <p:graphicFrame>
          <p:nvGraphicFramePr>
            <p:cNvPr id="7" name="資料庫圖表 6">
              <a:extLst>
                <a:ext uri="{FF2B5EF4-FFF2-40B4-BE49-F238E27FC236}">
                  <a16:creationId xmlns:a16="http://schemas.microsoft.com/office/drawing/2014/main" id="{93F42CB2-0106-4081-A60B-184397362901}"/>
                </a:ext>
              </a:extLst>
            </p:cNvPr>
            <p:cNvGraphicFramePr/>
            <p:nvPr/>
          </p:nvGraphicFramePr>
          <p:xfrm>
            <a:off x="274320" y="2388092"/>
            <a:ext cx="11623041" cy="45512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092E968B-6344-483C-81BD-B0E4C5271CD1}"/>
                </a:ext>
              </a:extLst>
            </p:cNvPr>
            <p:cNvSpPr/>
            <p:nvPr/>
          </p:nvSpPr>
          <p:spPr>
            <a:xfrm>
              <a:off x="7669642" y="3429000"/>
              <a:ext cx="1418731" cy="52156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During collision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箭號: 圓形 8">
              <a:extLst>
                <a:ext uri="{FF2B5EF4-FFF2-40B4-BE49-F238E27FC236}">
                  <a16:creationId xmlns:a16="http://schemas.microsoft.com/office/drawing/2014/main" id="{6053B2AD-1E68-4200-8E67-AF6959BCAAD5}"/>
                </a:ext>
              </a:extLst>
            </p:cNvPr>
            <p:cNvSpPr/>
            <p:nvPr/>
          </p:nvSpPr>
          <p:spPr>
            <a:xfrm rot="18806324" flipH="1" flipV="1">
              <a:off x="8384508" y="3488924"/>
              <a:ext cx="949910" cy="923278"/>
            </a:xfrm>
            <a:prstGeom prst="circularArrow">
              <a:avLst/>
            </a:prstGeom>
            <a:solidFill>
              <a:srgbClr val="C3DDE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31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 err="1">
                <a:ln/>
                <a:solidFill>
                  <a:schemeClr val="accent3"/>
                </a:solidFill>
              </a:rPr>
              <a:t>Raycasting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Destroy a coin when it is clicked by mouse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906104-0DEC-46C7-8600-BACBE5475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8924" y="2928026"/>
            <a:ext cx="6254152" cy="38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71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EC5839-A161-4E4F-9628-8B2D94383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What else can ray do ?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Physics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22331"/>
            <a:ext cx="6991673" cy="39289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827613"/>
            <a:ext cx="3688079" cy="39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EC5839-A161-4E4F-9628-8B2D94383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What else can ray do ?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Physics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8818" y="2519464"/>
            <a:ext cx="7574364" cy="42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9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A6695-9C4F-4803-9419-59F77C11B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What else can ray do ?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Physics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13" y="2505809"/>
            <a:ext cx="7547574" cy="42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9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6EB64B-45C3-47D5-86C4-7AE5CC9AA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 numCol="2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/>
              <a:t>Last Class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TW" dirty="0"/>
              <a:t>Multiple Scenes</a:t>
            </a: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r>
              <a:rPr lang="en-US" dirty="0"/>
              <a:t>Animator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r>
              <a:rPr lang="en-US" altLang="zh-TW" dirty="0"/>
              <a:t>Navigation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Future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</a:t>
            </a:r>
          </a:p>
        </p:txBody>
      </p:sp>
    </p:spTree>
    <p:extLst>
      <p:ext uri="{BB962C8B-B14F-4D97-AF65-F5344CB8AC3E}">
        <p14:creationId xmlns:p14="http://schemas.microsoft.com/office/powerpoint/2010/main" val="3524960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A6695-9C4F-4803-9419-59F77C11B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What else can ray do ?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Physics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22F87536-02FE-4B19-B8FC-9C1569771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2"/>
          <a:stretch/>
        </p:blipFill>
        <p:spPr>
          <a:xfrm>
            <a:off x="723706" y="3015879"/>
            <a:ext cx="5372294" cy="3295650"/>
          </a:xfrm>
          <a:prstGeom prst="rect">
            <a:avLst/>
          </a:prstGeom>
        </p:spPr>
      </p:pic>
      <p:pic>
        <p:nvPicPr>
          <p:cNvPr id="10" name="圖片 9" descr="一張含有 眼鏡 的圖片&#10;&#10;自動產生的描述">
            <a:extLst>
              <a:ext uri="{FF2B5EF4-FFF2-40B4-BE49-F238E27FC236}">
                <a16:creationId xmlns:a16="http://schemas.microsoft.com/office/drawing/2014/main" id="{22224309-ABAA-4588-9E1F-6C99B25D5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1"/>
          <a:stretch/>
        </p:blipFill>
        <p:spPr>
          <a:xfrm>
            <a:off x="6240586" y="3015877"/>
            <a:ext cx="5486802" cy="32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1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Scenes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5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圖片 8" descr="一張含有 地圖 的圖片&#10;&#10;自動產生的描述">
            <a:extLst>
              <a:ext uri="{FF2B5EF4-FFF2-40B4-BE49-F238E27FC236}">
                <a16:creationId xmlns:a16="http://schemas.microsoft.com/office/drawing/2014/main" id="{887A51D3-2686-4DC3-B079-934909D3F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849"/>
            <a:ext cx="7590817" cy="426983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691570-D983-45DD-9534-41BEC473F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Menu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5B1520-CC5C-4027-AD3F-0B3B7C7B6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8791" y="2481485"/>
            <a:ext cx="2399646" cy="42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70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5281535-F90A-4C5B-85B4-C51156E4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574" y="1771492"/>
            <a:ext cx="5728028" cy="497982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D07A27-7DBA-4446-B223-E135BC33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Create a new scene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F34FF7-9DAC-460E-8F3A-3654C7F055B6}"/>
              </a:ext>
            </a:extLst>
          </p:cNvPr>
          <p:cNvSpPr/>
          <p:nvPr/>
        </p:nvSpPr>
        <p:spPr>
          <a:xfrm>
            <a:off x="9426102" y="3171218"/>
            <a:ext cx="1603499" cy="1848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863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D07A27-7DBA-4446-B223-E135BC33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Create a new scene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CF6038-6C3B-4D77-8C3B-EB964B8F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14" y="3571798"/>
            <a:ext cx="4334480" cy="20195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F5ACB35-0DDB-46C8-B7A3-663EF8183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68" y="4114799"/>
            <a:ext cx="2505425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6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B6C284-1F50-4F0A-8E7C-91392C17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Build Settings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this scene to build settings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F886CC1-3BEA-4371-B83F-E90B48C6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41" y="3044346"/>
            <a:ext cx="2896004" cy="323895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8D52D39-C030-4723-A355-F9A8F9388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210" y="1775192"/>
            <a:ext cx="4409227" cy="49761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D1420F5-E435-4379-892A-E026A9E2368B}"/>
              </a:ext>
            </a:extLst>
          </p:cNvPr>
          <p:cNvSpPr/>
          <p:nvPr/>
        </p:nvSpPr>
        <p:spPr>
          <a:xfrm>
            <a:off x="1576993" y="5571341"/>
            <a:ext cx="2875152" cy="1750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61822C2-BE2B-4CD2-880D-3675B9E2D684}"/>
              </a:ext>
            </a:extLst>
          </p:cNvPr>
          <p:cNvSpPr txBox="1"/>
          <p:nvPr/>
        </p:nvSpPr>
        <p:spPr>
          <a:xfrm>
            <a:off x="7585316" y="3086243"/>
            <a:ext cx="384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Click to add the active(current) scene</a:t>
            </a:r>
          </a:p>
        </p:txBody>
      </p:sp>
      <p:sp>
        <p:nvSpPr>
          <p:cNvPr id="19" name="向右箭號 8">
            <a:extLst>
              <a:ext uri="{FF2B5EF4-FFF2-40B4-BE49-F238E27FC236}">
                <a16:creationId xmlns:a16="http://schemas.microsoft.com/office/drawing/2014/main" id="{DE025C29-A195-4D2B-A84C-23C9DDD346D4}"/>
              </a:ext>
            </a:extLst>
          </p:cNvPr>
          <p:cNvSpPr/>
          <p:nvPr/>
        </p:nvSpPr>
        <p:spPr>
          <a:xfrm>
            <a:off x="5339272" y="4435951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80E62B5-B85C-481E-A30E-73B4C6B0F8BB}"/>
              </a:ext>
            </a:extLst>
          </p:cNvPr>
          <p:cNvSpPr/>
          <p:nvPr/>
        </p:nvSpPr>
        <p:spPr>
          <a:xfrm>
            <a:off x="10457233" y="3603111"/>
            <a:ext cx="971123" cy="1906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556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2761F2-90AB-4C21-8590-9FEC5CD9C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Build Settings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this scene to build settings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E1269D-EC2F-41B5-9EF9-E3C9AE957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359" y="3695311"/>
            <a:ext cx="5919281" cy="278168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F94C008-960F-45FA-A851-B2665B59EC20}"/>
              </a:ext>
            </a:extLst>
          </p:cNvPr>
          <p:cNvSpPr txBox="1"/>
          <p:nvPr/>
        </p:nvSpPr>
        <p:spPr>
          <a:xfrm>
            <a:off x="9976174" y="410109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Scene index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6AAA7F-5CBF-4F86-80A1-0D41A852F229}"/>
              </a:ext>
            </a:extLst>
          </p:cNvPr>
          <p:cNvSpPr/>
          <p:nvPr/>
        </p:nvSpPr>
        <p:spPr>
          <a:xfrm>
            <a:off x="8741749" y="4085486"/>
            <a:ext cx="313891" cy="4166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455ABB8-DB73-4CC8-BD12-FC4697779BA3}"/>
              </a:ext>
            </a:extLst>
          </p:cNvPr>
          <p:cNvSpPr txBox="1"/>
          <p:nvPr/>
        </p:nvSpPr>
        <p:spPr>
          <a:xfrm>
            <a:off x="1252804" y="4010175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Activate “Menu”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C9F0F8-BFB7-40DE-B75E-4218B1D02295}"/>
              </a:ext>
            </a:extLst>
          </p:cNvPr>
          <p:cNvSpPr/>
          <p:nvPr/>
        </p:nvSpPr>
        <p:spPr>
          <a:xfrm>
            <a:off x="3148999" y="4087996"/>
            <a:ext cx="275137" cy="2019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439DEF-F9BE-4AE3-92C6-F0816A7A3EAE}"/>
              </a:ext>
            </a:extLst>
          </p:cNvPr>
          <p:cNvSpPr txBox="1"/>
          <p:nvPr/>
        </p:nvSpPr>
        <p:spPr>
          <a:xfrm>
            <a:off x="9055640" y="4869199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Drag to switch the scene index</a:t>
            </a:r>
          </a:p>
        </p:txBody>
      </p:sp>
    </p:spTree>
    <p:extLst>
      <p:ext uri="{BB962C8B-B14F-4D97-AF65-F5344CB8AC3E}">
        <p14:creationId xmlns:p14="http://schemas.microsoft.com/office/powerpoint/2010/main" val="2360538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65A5AA-7FD9-4943-A628-4A4D3BB8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Design 2D Menu 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(UI) button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9506337-95DA-4DF0-BDE4-A4737744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78" y="2869660"/>
            <a:ext cx="3407617" cy="389815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6324AC9-218C-4FAB-BA79-6770BF268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371" y="4049753"/>
            <a:ext cx="2514951" cy="139084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C9D9017-5AFF-4687-9D11-522469890AA7}"/>
              </a:ext>
            </a:extLst>
          </p:cNvPr>
          <p:cNvSpPr/>
          <p:nvPr/>
        </p:nvSpPr>
        <p:spPr>
          <a:xfrm>
            <a:off x="2178678" y="4123315"/>
            <a:ext cx="1897211" cy="2054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19CFC9-021E-4502-A18E-28EA2F5DB79B}"/>
              </a:ext>
            </a:extLst>
          </p:cNvPr>
          <p:cNvSpPr/>
          <p:nvPr/>
        </p:nvSpPr>
        <p:spPr>
          <a:xfrm>
            <a:off x="3994508" y="4745175"/>
            <a:ext cx="1591788" cy="2054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F0EC81D-1C9B-4915-A5CE-D7B72B80455A}"/>
              </a:ext>
            </a:extLst>
          </p:cNvPr>
          <p:cNvSpPr/>
          <p:nvPr/>
        </p:nvSpPr>
        <p:spPr>
          <a:xfrm>
            <a:off x="7788452" y="4847921"/>
            <a:ext cx="2224869" cy="5217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09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65A5AA-7FD9-4943-A628-4A4D3BB8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Design 2D Menu 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Canvas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061D0E-2638-475D-A3B4-8F09B8AB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48" y="2500009"/>
            <a:ext cx="8263287" cy="425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91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65A5AA-7FD9-4943-A628-4A4D3BB8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Design 2D Menu 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Canvas is usually rendered to your screen directly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C1D765-5D6C-4516-89A6-8EA0622E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851" y="3003886"/>
            <a:ext cx="7343625" cy="37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5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Last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0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031E08-0657-4BD8-B1B1-FA0C03E5E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Design 2D Menu 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button image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DD7A54F-92CB-47B5-AE41-29F8A3B1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072135"/>
            <a:ext cx="6734349" cy="225862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8474433-F10E-42DA-B805-7B35A3876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051" y="1775192"/>
            <a:ext cx="2495898" cy="134321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CDBA438-0662-4FD2-B5B0-658D36D6AA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804"/>
          <a:stretch/>
        </p:blipFill>
        <p:spPr>
          <a:xfrm>
            <a:off x="8279303" y="1775191"/>
            <a:ext cx="2994088" cy="4976127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95F732E-624F-4DBD-8269-D949A6549D8D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6779421" y="4985708"/>
            <a:ext cx="2615668" cy="1578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487842B-DCD4-4F9C-846A-5B9BBB7D50E7}"/>
              </a:ext>
            </a:extLst>
          </p:cNvPr>
          <p:cNvSpPr/>
          <p:nvPr/>
        </p:nvSpPr>
        <p:spPr>
          <a:xfrm>
            <a:off x="9395089" y="4854666"/>
            <a:ext cx="1772264" cy="2620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73BCB68-03DA-4FFF-B6DC-58757AF7F69D}"/>
              </a:ext>
            </a:extLst>
          </p:cNvPr>
          <p:cNvSpPr/>
          <p:nvPr/>
        </p:nvSpPr>
        <p:spPr>
          <a:xfrm>
            <a:off x="6178800" y="4662501"/>
            <a:ext cx="600621" cy="6779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AF364A7-5F8F-47C3-B875-584E1781BC56}"/>
              </a:ext>
            </a:extLst>
          </p:cNvPr>
          <p:cNvSpPr/>
          <p:nvPr/>
        </p:nvSpPr>
        <p:spPr>
          <a:xfrm>
            <a:off x="1959915" y="4371233"/>
            <a:ext cx="2888136" cy="2104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90F332F-E4ED-4220-A2F1-622F6DED68BF}"/>
              </a:ext>
            </a:extLst>
          </p:cNvPr>
          <p:cNvSpPr/>
          <p:nvPr/>
        </p:nvSpPr>
        <p:spPr>
          <a:xfrm>
            <a:off x="5199119" y="2624134"/>
            <a:ext cx="2144830" cy="342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8A68449-B576-4D98-B43C-285465228420}"/>
              </a:ext>
            </a:extLst>
          </p:cNvPr>
          <p:cNvSpPr/>
          <p:nvPr/>
        </p:nvSpPr>
        <p:spPr>
          <a:xfrm>
            <a:off x="8279303" y="4579524"/>
            <a:ext cx="2888050" cy="2620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719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47B05A-DE3F-4CB8-A402-729BBBAA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Design 2D Menu 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Adjust button and its text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CF88FA-1169-4BE8-B2BF-B697D259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69" y="3545730"/>
            <a:ext cx="3461054" cy="180448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D275B90-C763-4B65-9A30-92F86695E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74" y="2655364"/>
            <a:ext cx="4304826" cy="3585214"/>
          </a:xfrm>
          <a:prstGeom prst="rect">
            <a:avLst/>
          </a:prstGeom>
        </p:spPr>
      </p:pic>
      <p:sp>
        <p:nvSpPr>
          <p:cNvPr id="19" name="向右箭號 8">
            <a:extLst>
              <a:ext uri="{FF2B5EF4-FFF2-40B4-BE49-F238E27FC236}">
                <a16:creationId xmlns:a16="http://schemas.microsoft.com/office/drawing/2014/main" id="{7FC1A97C-076A-4122-AD26-C5A06617470C}"/>
              </a:ext>
            </a:extLst>
          </p:cNvPr>
          <p:cNvSpPr/>
          <p:nvPr/>
        </p:nvSpPr>
        <p:spPr>
          <a:xfrm>
            <a:off x="5868043" y="4220099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7A7271-1755-448E-A8B3-57DE63CF26B0}"/>
              </a:ext>
            </a:extLst>
          </p:cNvPr>
          <p:cNvSpPr/>
          <p:nvPr/>
        </p:nvSpPr>
        <p:spPr>
          <a:xfrm>
            <a:off x="1790269" y="4536265"/>
            <a:ext cx="3461054" cy="2594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D4FC6A2-737E-4BB5-96E3-4599143B9927}"/>
              </a:ext>
            </a:extLst>
          </p:cNvPr>
          <p:cNvSpPr/>
          <p:nvPr/>
        </p:nvSpPr>
        <p:spPr>
          <a:xfrm>
            <a:off x="9133894" y="3962215"/>
            <a:ext cx="2448506" cy="10669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038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47B05A-DE3F-4CB8-A402-729BBBAA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Design 2D Menu 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Adjust button and its text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2C80B3-5C84-4A2D-AE49-89A6A756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44" y="3171427"/>
            <a:ext cx="3712904" cy="218821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1229F9D-AE92-48DF-8C43-40F6DA35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951" y="1775192"/>
            <a:ext cx="2315891" cy="4976127"/>
          </a:xfrm>
          <a:prstGeom prst="rect">
            <a:avLst/>
          </a:prstGeom>
        </p:spPr>
      </p:pic>
      <p:sp>
        <p:nvSpPr>
          <p:cNvPr id="17" name="向右箭號 8">
            <a:extLst>
              <a:ext uri="{FF2B5EF4-FFF2-40B4-BE49-F238E27FC236}">
                <a16:creationId xmlns:a16="http://schemas.microsoft.com/office/drawing/2014/main" id="{AD815A75-EAA7-49DA-A946-9553301B95B5}"/>
              </a:ext>
            </a:extLst>
          </p:cNvPr>
          <p:cNvSpPr/>
          <p:nvPr/>
        </p:nvSpPr>
        <p:spPr>
          <a:xfrm>
            <a:off x="6365194" y="4035384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3C2354-BD33-417E-9102-61892A94F9DA}"/>
              </a:ext>
            </a:extLst>
          </p:cNvPr>
          <p:cNvSpPr/>
          <p:nvPr/>
        </p:nvSpPr>
        <p:spPr>
          <a:xfrm>
            <a:off x="2083455" y="4788962"/>
            <a:ext cx="3293793" cy="279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129E822-8628-4E8E-AEAC-0BCACF96625A}"/>
              </a:ext>
            </a:extLst>
          </p:cNvPr>
          <p:cNvSpPr/>
          <p:nvPr/>
        </p:nvSpPr>
        <p:spPr>
          <a:xfrm>
            <a:off x="9053623" y="2460809"/>
            <a:ext cx="1408220" cy="3018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84500D-9B1B-45AB-8879-BB3D5B22D189}"/>
              </a:ext>
            </a:extLst>
          </p:cNvPr>
          <p:cNvSpPr/>
          <p:nvPr/>
        </p:nvSpPr>
        <p:spPr>
          <a:xfrm>
            <a:off x="8145950" y="3937072"/>
            <a:ext cx="2315890" cy="4557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311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47B05A-DE3F-4CB8-A402-729BBBAA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Design 2D Menu 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 image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7" name="向右箭號 8">
            <a:extLst>
              <a:ext uri="{FF2B5EF4-FFF2-40B4-BE49-F238E27FC236}">
                <a16:creationId xmlns:a16="http://schemas.microsoft.com/office/drawing/2014/main" id="{AD815A75-EAA7-49DA-A946-9553301B95B5}"/>
              </a:ext>
            </a:extLst>
          </p:cNvPr>
          <p:cNvSpPr/>
          <p:nvPr/>
        </p:nvSpPr>
        <p:spPr>
          <a:xfrm>
            <a:off x="6365194" y="4035384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C099171-BA31-4275-8361-F110836C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999" y="1775192"/>
            <a:ext cx="2985005" cy="342448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55D261F-EA54-44B4-85E8-59C8BFEC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21" y="5253131"/>
            <a:ext cx="7763958" cy="151468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184500D-9B1B-45AB-8879-BB3D5B22D189}"/>
              </a:ext>
            </a:extLst>
          </p:cNvPr>
          <p:cNvSpPr/>
          <p:nvPr/>
        </p:nvSpPr>
        <p:spPr>
          <a:xfrm>
            <a:off x="6531158" y="3148807"/>
            <a:ext cx="1374846" cy="1585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86785F6-3382-4A89-9673-C911EF837C35}"/>
              </a:ext>
            </a:extLst>
          </p:cNvPr>
          <p:cNvSpPr/>
          <p:nvPr/>
        </p:nvSpPr>
        <p:spPr>
          <a:xfrm>
            <a:off x="4920998" y="2881402"/>
            <a:ext cx="1610159" cy="1912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60E2342-362A-4039-A21F-B1576C3F5798}"/>
              </a:ext>
            </a:extLst>
          </p:cNvPr>
          <p:cNvSpPr/>
          <p:nvPr/>
        </p:nvSpPr>
        <p:spPr>
          <a:xfrm>
            <a:off x="3824159" y="5577034"/>
            <a:ext cx="3199212" cy="2790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DABA02B-D37A-42A3-BE3F-11D11A505C34}"/>
              </a:ext>
            </a:extLst>
          </p:cNvPr>
          <p:cNvSpPr/>
          <p:nvPr/>
        </p:nvSpPr>
        <p:spPr>
          <a:xfrm>
            <a:off x="9212094" y="5895410"/>
            <a:ext cx="769782" cy="8559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591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47B05A-DE3F-4CB8-A402-729BBBAA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b="1" dirty="0">
                <a:ln/>
                <a:solidFill>
                  <a:schemeClr val="accent3"/>
                </a:solidFill>
              </a:rPr>
              <a:t>Design 2D Menu 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Menu is completed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7E0F31-8533-4399-8C1C-938E2BAD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311" y="1775192"/>
            <a:ext cx="4708354" cy="49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50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0F74A49-3ED7-4705-BECB-B5852DEE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Scene manager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Scene switcher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C99FE6C-211F-458A-A586-7B4F1870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161" y="2849669"/>
            <a:ext cx="6788913" cy="391602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76059C1-B8FD-4FDD-AD67-E557FF8726E7}"/>
              </a:ext>
            </a:extLst>
          </p:cNvPr>
          <p:cNvSpPr txBox="1"/>
          <p:nvPr/>
        </p:nvSpPr>
        <p:spPr>
          <a:xfrm>
            <a:off x="144607" y="3080055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To use the “</a:t>
            </a:r>
            <a:r>
              <a:rPr lang="en-US" altLang="zh-TW" b="1" dirty="0" err="1">
                <a:solidFill>
                  <a:srgbClr val="00B050"/>
                </a:solidFill>
              </a:rPr>
              <a:t>SceneManager</a:t>
            </a:r>
            <a:r>
              <a:rPr lang="en-US" altLang="zh-TW" b="1" dirty="0">
                <a:solidFill>
                  <a:srgbClr val="00B050"/>
                </a:solidFill>
              </a:rPr>
              <a:t>”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2344EE-60A8-4AFC-BBC3-0A30B9A55CF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95030" y="3264721"/>
            <a:ext cx="1089344" cy="43944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92EB22E-F1A0-405C-9468-BA0A3B6FCA8B}"/>
              </a:ext>
            </a:extLst>
          </p:cNvPr>
          <p:cNvSpPr txBox="1"/>
          <p:nvPr/>
        </p:nvSpPr>
        <p:spPr>
          <a:xfrm>
            <a:off x="49485" y="3718534"/>
            <a:ext cx="3140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00B050"/>
                </a:solidFill>
              </a:rPr>
              <a:t>To use “</a:t>
            </a:r>
            <a:r>
              <a:rPr lang="en-US" altLang="zh-TW" b="1" dirty="0" err="1">
                <a:solidFill>
                  <a:srgbClr val="00B050"/>
                </a:solidFill>
              </a:rPr>
              <a:t>IPointerClickHandler</a:t>
            </a:r>
            <a:r>
              <a:rPr lang="en-US" altLang="zh-TW" b="1" dirty="0">
                <a:solidFill>
                  <a:srgbClr val="00B050"/>
                </a:solidFill>
              </a:rPr>
              <a:t>”</a:t>
            </a:r>
          </a:p>
          <a:p>
            <a:pPr algn="ctr"/>
            <a:r>
              <a:rPr lang="en-US" altLang="zh-TW" b="1" dirty="0">
                <a:solidFill>
                  <a:srgbClr val="00B050"/>
                </a:solidFill>
              </a:rPr>
              <a:t>interface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089D52C-FD9B-4289-9A54-ED0CBC081AC5}"/>
              </a:ext>
            </a:extLst>
          </p:cNvPr>
          <p:cNvSpPr txBox="1"/>
          <p:nvPr/>
        </p:nvSpPr>
        <p:spPr>
          <a:xfrm>
            <a:off x="10485981" y="4147631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00B050"/>
                </a:solidFill>
              </a:rPr>
              <a:t>UI button click</a:t>
            </a:r>
            <a:br>
              <a:rPr lang="en-US" altLang="zh-TW" b="1" dirty="0">
                <a:solidFill>
                  <a:srgbClr val="00B050"/>
                </a:solidFill>
              </a:rPr>
            </a:br>
            <a:r>
              <a:rPr lang="en-US" altLang="zh-TW" b="1" dirty="0">
                <a:solidFill>
                  <a:srgbClr val="00B050"/>
                </a:solidFill>
              </a:rPr>
              <a:t>interface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8EAC1F4-BDC2-497E-BE7A-4E52475F2543}"/>
              </a:ext>
            </a:extLst>
          </p:cNvPr>
          <p:cNvSpPr txBox="1"/>
          <p:nvPr/>
        </p:nvSpPr>
        <p:spPr>
          <a:xfrm>
            <a:off x="498132" y="4936600"/>
            <a:ext cx="22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UI button click event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36D5EDF-12D1-4217-A55F-AD0677675888}"/>
              </a:ext>
            </a:extLst>
          </p:cNvPr>
          <p:cNvSpPr txBox="1"/>
          <p:nvPr/>
        </p:nvSpPr>
        <p:spPr>
          <a:xfrm>
            <a:off x="10433082" y="5830668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00B050"/>
                </a:solidFill>
              </a:rPr>
              <a:t>Switch to</a:t>
            </a:r>
            <a:br>
              <a:rPr lang="en-US" altLang="zh-TW" b="1" dirty="0">
                <a:solidFill>
                  <a:srgbClr val="00B050"/>
                </a:solidFill>
              </a:rPr>
            </a:br>
            <a:r>
              <a:rPr lang="en-US" altLang="zh-TW" b="1" dirty="0">
                <a:solidFill>
                  <a:srgbClr val="00B050"/>
                </a:solidFill>
              </a:rPr>
              <a:t>the scene index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BA1DB3E-9D6B-4981-852B-651BD87DA376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190153" y="3951272"/>
            <a:ext cx="994221" cy="9042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32CE7726-C322-48A4-A9AC-DA90D9839957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741503" y="5121266"/>
            <a:ext cx="1631714" cy="724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CF75F55-B30D-41E7-BC2A-8963A599AAF4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8269357" y="4470797"/>
            <a:ext cx="2216624" cy="2267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9B0D5C7-E7F3-4926-9313-589D575C310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553740" y="6153834"/>
            <a:ext cx="2879342" cy="24696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34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0F74A49-3ED7-4705-BECB-B5852DEE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Scene manager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Scene switcher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FDFA12-E103-45E7-AD60-35B331CC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40" y="3429000"/>
            <a:ext cx="2534004" cy="1676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17D55FD-07E9-44FF-AF25-5171080E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042" y="1606387"/>
            <a:ext cx="3248478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81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47B05A-DE3F-4CB8-A402-729BBBAA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Scene manager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When you switch to other scene, those </a:t>
            </a:r>
            <a:r>
              <a:rPr lang="en-US" altLang="zh-TW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GameObject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the current scene would be destroyed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you want to preserve some </a:t>
            </a:r>
            <a:r>
              <a:rPr lang="en-US" altLang="zh-TW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GameObjects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please use “</a:t>
            </a:r>
            <a:r>
              <a:rPr lang="en-US" altLang="zh-TW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DontDestroyOnLoad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19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1EEB58-2CD6-48BC-85CB-4ED9E5091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Scene manager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new game icon in a new canvas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2E7153-3A4A-4347-B61F-9FFDD110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1" y="3153735"/>
            <a:ext cx="2854055" cy="328516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BF2438C-EF64-4F7B-8F36-ECF91381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16" y="3421567"/>
            <a:ext cx="4721312" cy="27495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4BB357-5384-42F0-A36D-AA3C25417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149" y="3057762"/>
            <a:ext cx="3267531" cy="347711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6E193BF-0BD3-4553-8BD9-D35827D112BC}"/>
              </a:ext>
            </a:extLst>
          </p:cNvPr>
          <p:cNvSpPr/>
          <p:nvPr/>
        </p:nvSpPr>
        <p:spPr>
          <a:xfrm>
            <a:off x="2198451" y="5856372"/>
            <a:ext cx="1322343" cy="1747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A9787ED-AB9E-4817-80DE-FF7137C71B2F}"/>
              </a:ext>
            </a:extLst>
          </p:cNvPr>
          <p:cNvSpPr/>
          <p:nvPr/>
        </p:nvSpPr>
        <p:spPr>
          <a:xfrm>
            <a:off x="3800273" y="3913218"/>
            <a:ext cx="1219200" cy="211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34A765-56C0-4BC0-B882-80302E7AF30F}"/>
              </a:ext>
            </a:extLst>
          </p:cNvPr>
          <p:cNvSpPr/>
          <p:nvPr/>
        </p:nvSpPr>
        <p:spPr>
          <a:xfrm>
            <a:off x="7172529" y="3807562"/>
            <a:ext cx="969522" cy="7060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816F8C-6D6B-446E-AED1-60991DD91ECA}"/>
              </a:ext>
            </a:extLst>
          </p:cNvPr>
          <p:cNvSpPr/>
          <p:nvPr/>
        </p:nvSpPr>
        <p:spPr>
          <a:xfrm>
            <a:off x="9969673" y="4018874"/>
            <a:ext cx="1924168" cy="4072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3028B8-2D8B-4CC4-8F2F-2828F9B979C4}"/>
              </a:ext>
            </a:extLst>
          </p:cNvPr>
          <p:cNvSpPr/>
          <p:nvPr/>
        </p:nvSpPr>
        <p:spPr>
          <a:xfrm>
            <a:off x="9993512" y="5387198"/>
            <a:ext cx="1924168" cy="274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7442C0-6D31-411B-938E-7F3309514CB4}"/>
              </a:ext>
            </a:extLst>
          </p:cNvPr>
          <p:cNvSpPr/>
          <p:nvPr/>
        </p:nvSpPr>
        <p:spPr>
          <a:xfrm>
            <a:off x="9969673" y="6056357"/>
            <a:ext cx="1924168" cy="274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066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1EEB58-2CD6-48BC-85CB-4ED9E5091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Scene manager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zh-TW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DontDestroyOnLoad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3C1225-340F-49FB-82B1-3C3175F97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579" y="3030176"/>
            <a:ext cx="3581900" cy="138131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89205AA-F185-4C58-811E-D40B73CE7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79" y="4658329"/>
            <a:ext cx="3581900" cy="212210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B832E3-0F33-43D0-BDF2-47D67751D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416" y="3030176"/>
            <a:ext cx="4909046" cy="372114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5F9054A-AE5E-4992-9DBE-25BFAB4B0901}"/>
              </a:ext>
            </a:extLst>
          </p:cNvPr>
          <p:cNvSpPr/>
          <p:nvPr/>
        </p:nvSpPr>
        <p:spPr>
          <a:xfrm>
            <a:off x="1708826" y="6053303"/>
            <a:ext cx="3200652" cy="2599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208792-1890-41F5-8288-A77F828090A0}"/>
              </a:ext>
            </a:extLst>
          </p:cNvPr>
          <p:cNvSpPr/>
          <p:nvPr/>
        </p:nvSpPr>
        <p:spPr>
          <a:xfrm>
            <a:off x="5791415" y="5438356"/>
            <a:ext cx="4909045" cy="690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09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3D2ECA5-7D25-45A7-AD9E-171D31191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Prefab Asset and (Prefab) instance</a:t>
            </a:r>
          </a:p>
          <a:p>
            <a:r>
              <a:rPr lang="en-US" altLang="zh-TW" sz="2800" dirty="0"/>
              <a:t>The text of </a:t>
            </a:r>
            <a:r>
              <a:rPr lang="en-US" altLang="zh-TW" sz="2800" b="1" dirty="0">
                <a:solidFill>
                  <a:srgbClr val="0070C0"/>
                </a:solidFill>
              </a:rPr>
              <a:t>Prefab instance is blue</a:t>
            </a:r>
          </a:p>
          <a:p>
            <a:r>
              <a:rPr lang="en-US" altLang="zh-TW" sz="2800" dirty="0"/>
              <a:t>The text of Prefab instance </a:t>
            </a:r>
            <a:r>
              <a:rPr lang="en-US" altLang="zh-TW" sz="2800" b="1" dirty="0">
                <a:solidFill>
                  <a:srgbClr val="0070C0"/>
                </a:solidFill>
              </a:rPr>
              <a:t>missing the connection to its Prefab Asset is red</a:t>
            </a:r>
          </a:p>
          <a:p>
            <a:r>
              <a:rPr lang="en-US" altLang="zh-TW" sz="2800" dirty="0"/>
              <a:t>The text of others is white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02CD00B-129E-4F30-BA75-A470B503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1" y="4581940"/>
            <a:ext cx="3526446" cy="180560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74FA74D-6323-49CD-B331-B6212B2D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90" y="4581940"/>
            <a:ext cx="3584921" cy="180560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0882D9D-4C4B-48AA-86E1-B54528478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318" y="4581940"/>
            <a:ext cx="3516184" cy="180560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8C26A7-8B23-4C88-AFD4-AD1E6DFC3F70}"/>
              </a:ext>
            </a:extLst>
          </p:cNvPr>
          <p:cNvSpPr/>
          <p:nvPr/>
        </p:nvSpPr>
        <p:spPr>
          <a:xfrm>
            <a:off x="470091" y="5952618"/>
            <a:ext cx="1974935" cy="2096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4AE5AD-C15D-4DCE-A35C-97F06C34B6FC}"/>
              </a:ext>
            </a:extLst>
          </p:cNvPr>
          <p:cNvSpPr/>
          <p:nvPr/>
        </p:nvSpPr>
        <p:spPr>
          <a:xfrm>
            <a:off x="2385393" y="4774076"/>
            <a:ext cx="407504" cy="334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ADF5AA-DD1E-49A9-A27C-2BCD993E76C5}"/>
              </a:ext>
            </a:extLst>
          </p:cNvPr>
          <p:cNvSpPr/>
          <p:nvPr/>
        </p:nvSpPr>
        <p:spPr>
          <a:xfrm>
            <a:off x="4303090" y="5419678"/>
            <a:ext cx="1974935" cy="2096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1650776-45F5-473B-9F01-C85B6D2B4C30}"/>
              </a:ext>
            </a:extLst>
          </p:cNvPr>
          <p:cNvSpPr/>
          <p:nvPr/>
        </p:nvSpPr>
        <p:spPr>
          <a:xfrm>
            <a:off x="6218392" y="4749235"/>
            <a:ext cx="407504" cy="334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7AD6C7-ECEA-4DB5-830E-F77BC331076B}"/>
              </a:ext>
            </a:extLst>
          </p:cNvPr>
          <p:cNvSpPr/>
          <p:nvPr/>
        </p:nvSpPr>
        <p:spPr>
          <a:xfrm>
            <a:off x="8155318" y="6134044"/>
            <a:ext cx="1974935" cy="2096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1F13D93-3661-47A2-A3C1-38CC65799B03}"/>
              </a:ext>
            </a:extLst>
          </p:cNvPr>
          <p:cNvSpPr/>
          <p:nvPr/>
        </p:nvSpPr>
        <p:spPr>
          <a:xfrm>
            <a:off x="10086992" y="4772130"/>
            <a:ext cx="407504" cy="334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CD68E3-1BEF-43C5-B22A-A3D002D68B22}"/>
              </a:ext>
            </a:extLst>
          </p:cNvPr>
          <p:cNvSpPr/>
          <p:nvPr/>
        </p:nvSpPr>
        <p:spPr>
          <a:xfrm>
            <a:off x="10130253" y="5182966"/>
            <a:ext cx="1541249" cy="2367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43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1EEB58-2CD6-48BC-85CB-4ED9E5091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Scene manager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zh-TW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DontDestroyOnLoad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圖片 7" descr="一張含有 文字, 草, 螢幕擷取畫面 的圖片&#10;&#10;自動產生的描述">
            <a:extLst>
              <a:ext uri="{FF2B5EF4-FFF2-40B4-BE49-F238E27FC236}">
                <a16:creationId xmlns:a16="http://schemas.microsoft.com/office/drawing/2014/main" id="{66828B93-C7A7-45C8-8C86-E721B20B9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7" y="2916973"/>
            <a:ext cx="3787717" cy="38700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714399E-5B95-43D3-909C-BA22B83DD174}"/>
              </a:ext>
            </a:extLst>
          </p:cNvPr>
          <p:cNvSpPr/>
          <p:nvPr/>
        </p:nvSpPr>
        <p:spPr>
          <a:xfrm>
            <a:off x="7927535" y="3291430"/>
            <a:ext cx="409069" cy="4926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072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C6B3F5-7FAF-4B00-8D89-74A33139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Scene manager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 button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wouldn’t happen in gameplay in unity editor mode</a:t>
            </a: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D22B0E3-B2EA-4DE8-9281-041D482A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13" y="3659496"/>
            <a:ext cx="4903705" cy="258269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CAFCB56-BAF8-48F1-A497-EE9CB222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444" y="4050603"/>
            <a:ext cx="2514951" cy="18004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A82B7FC-8AE3-4BEC-903F-13838382B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95" y="3893419"/>
            <a:ext cx="3258005" cy="211484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4402E1B-A76C-4A13-9B05-E76E763A25B2}"/>
              </a:ext>
            </a:extLst>
          </p:cNvPr>
          <p:cNvSpPr/>
          <p:nvPr/>
        </p:nvSpPr>
        <p:spPr>
          <a:xfrm>
            <a:off x="6096000" y="5352911"/>
            <a:ext cx="2228395" cy="1918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FF12F4-54BA-4DA3-813E-05939F62AECD}"/>
              </a:ext>
            </a:extLst>
          </p:cNvPr>
          <p:cNvSpPr/>
          <p:nvPr/>
        </p:nvSpPr>
        <p:spPr>
          <a:xfrm>
            <a:off x="8562321" y="5448838"/>
            <a:ext cx="3258005" cy="5594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905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4427FE-33B1-4542-979B-23F8584D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TW" sz="2800" dirty="0"/>
              <a:t>Create a new scene as your game menu</a:t>
            </a:r>
          </a:p>
          <a:p>
            <a:pPr lvl="1"/>
            <a:r>
              <a:rPr lang="en-US" altLang="zh-TW" sz="2400" dirty="0"/>
              <a:t>A button to switch to your game scene</a:t>
            </a:r>
          </a:p>
          <a:p>
            <a:pPr lvl="1"/>
            <a:r>
              <a:rPr lang="en-US" altLang="zh-TW" sz="2400" dirty="0"/>
              <a:t>A button to exit game (application)</a:t>
            </a:r>
          </a:p>
          <a:p>
            <a:endParaRPr lang="en-US" altLang="zh-TW" sz="28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75982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430698-FB02-45EE-A443-A7CAA6BB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Lighting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your scene get darker when a scene switches to another scene, that’s fine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occurs </a:t>
            </a:r>
            <a:r>
              <a:rPr lang="en-US" altLang="zh-TW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 in gameplay in unity editor mode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CAE08EA-F6C5-4A7B-BCAD-18BCEA6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783" y="3878379"/>
            <a:ext cx="2751022" cy="2889438"/>
          </a:xfrm>
          <a:prstGeom prst="rect">
            <a:avLst/>
          </a:prstGeom>
        </p:spPr>
      </p:pic>
      <p:pic>
        <p:nvPicPr>
          <p:cNvPr id="13" name="圖片 12" descr="一張含有 個人, 牆, 室內 的圖片&#10;&#10;自動產生的描述">
            <a:extLst>
              <a:ext uri="{FF2B5EF4-FFF2-40B4-BE49-F238E27FC236}">
                <a16:creationId xmlns:a16="http://schemas.microsoft.com/office/drawing/2014/main" id="{F3CD638E-6A4C-4310-AA77-C91FD9A2E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00" y="4496071"/>
            <a:ext cx="3405405" cy="16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49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430698-FB02-45EE-A443-A7CAA6BB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Lighting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more details, please reference 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this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D96D2E-022C-4910-85C1-F59F2E889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472806"/>
            <a:ext cx="2543530" cy="724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D756B89-7F4E-4F58-A28A-06752032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820" y="2918295"/>
            <a:ext cx="3784502" cy="38330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EB09300-2AAE-40A8-918E-3990C0D30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765" y="2918296"/>
            <a:ext cx="3833022" cy="383302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80C9E1A-0333-43EF-916C-C00AA3CB14B8}"/>
              </a:ext>
            </a:extLst>
          </p:cNvPr>
          <p:cNvSpPr/>
          <p:nvPr/>
        </p:nvSpPr>
        <p:spPr>
          <a:xfrm>
            <a:off x="843064" y="4834805"/>
            <a:ext cx="2310066" cy="2235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843E40-8351-4D5F-BC9E-EAD63D140F2E}"/>
              </a:ext>
            </a:extLst>
          </p:cNvPr>
          <p:cNvSpPr/>
          <p:nvPr/>
        </p:nvSpPr>
        <p:spPr>
          <a:xfrm>
            <a:off x="5820383" y="5439993"/>
            <a:ext cx="1545939" cy="2117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C5E02A-56D0-4995-91E4-1ECEA9F3CADA}"/>
              </a:ext>
            </a:extLst>
          </p:cNvPr>
          <p:cNvSpPr/>
          <p:nvPr/>
        </p:nvSpPr>
        <p:spPr>
          <a:xfrm>
            <a:off x="10494291" y="6040984"/>
            <a:ext cx="1149133" cy="1652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279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430698-FB02-45EE-A443-A7CAA6BB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Lighting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more details, please reference 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this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FD586D4-211A-4EA2-93AE-0ABA41DF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04" y="3596800"/>
            <a:ext cx="3753374" cy="24673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F4A19E4-EB73-44C1-8162-86A242771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923" y="2909601"/>
            <a:ext cx="3618762" cy="38417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E3ACBF8-8C44-4D73-8C67-FCB2AB2BEC87}"/>
              </a:ext>
            </a:extLst>
          </p:cNvPr>
          <p:cNvSpPr/>
          <p:nvPr/>
        </p:nvSpPr>
        <p:spPr>
          <a:xfrm>
            <a:off x="3242553" y="3982107"/>
            <a:ext cx="2029838" cy="2396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04DE204-08F2-48D1-93B4-3991B056F7FA}"/>
              </a:ext>
            </a:extLst>
          </p:cNvPr>
          <p:cNvSpPr/>
          <p:nvPr/>
        </p:nvSpPr>
        <p:spPr>
          <a:xfrm>
            <a:off x="3242553" y="4221804"/>
            <a:ext cx="813881" cy="8365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B0D057-6E9D-49F0-A809-F73FA48244D5}"/>
              </a:ext>
            </a:extLst>
          </p:cNvPr>
          <p:cNvSpPr/>
          <p:nvPr/>
        </p:nvSpPr>
        <p:spPr>
          <a:xfrm>
            <a:off x="4627197" y="4218561"/>
            <a:ext cx="813881" cy="8365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705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9" name="圖片 8" descr="一張含有 地圖 的圖片&#10;&#10;自動產生的描述">
            <a:extLst>
              <a:ext uri="{FF2B5EF4-FFF2-40B4-BE49-F238E27FC236}">
                <a16:creationId xmlns:a16="http://schemas.microsoft.com/office/drawing/2014/main" id="{887A51D3-2686-4DC3-B079-934909D3FD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90" y="4753173"/>
            <a:ext cx="3581589" cy="201464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691570-D983-45DD-9534-41BEC473F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Why do we need Menu ??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B6D10DB-584F-4EA3-91AA-135D22E0FC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90" y="2359600"/>
            <a:ext cx="3581589" cy="2275153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CBF6952C-4A48-4E66-B408-21764C1160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43" y="2359601"/>
            <a:ext cx="3036347" cy="2275152"/>
          </a:xfrm>
          <a:prstGeom prst="rect">
            <a:avLst/>
          </a:prstGeom>
        </p:spPr>
      </p:pic>
      <p:pic>
        <p:nvPicPr>
          <p:cNvPr id="11" name="圖片 10" descr="一張含有 文字, 大自然, 雲朵 的圖片&#10;&#10;自動產生的描述">
            <a:extLst>
              <a:ext uri="{FF2B5EF4-FFF2-40B4-BE49-F238E27FC236}">
                <a16:creationId xmlns:a16="http://schemas.microsoft.com/office/drawing/2014/main" id="{E984E881-C90C-4750-A1C4-EB92B66121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r="5021"/>
          <a:stretch/>
        </p:blipFill>
        <p:spPr>
          <a:xfrm>
            <a:off x="5758443" y="4753173"/>
            <a:ext cx="3036347" cy="1998146"/>
          </a:xfrm>
          <a:prstGeom prst="rect">
            <a:avLst/>
          </a:prstGeom>
        </p:spPr>
      </p:pic>
      <p:pic>
        <p:nvPicPr>
          <p:cNvPr id="16" name="圖片 15" descr="一張含有 地圖 的圖片&#10;&#10;自動產生的描述">
            <a:extLst>
              <a:ext uri="{FF2B5EF4-FFF2-40B4-BE49-F238E27FC236}">
                <a16:creationId xmlns:a16="http://schemas.microsoft.com/office/drawing/2014/main" id="{273D6449-7F0C-4E86-9A84-8B1B89121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081" y="2363406"/>
            <a:ext cx="2440769" cy="433914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C15530F-1538-4F56-9956-E2701FF4CEE9}"/>
              </a:ext>
            </a:extLst>
          </p:cNvPr>
          <p:cNvSpPr txBox="1"/>
          <p:nvPr/>
        </p:nvSpPr>
        <p:spPr>
          <a:xfrm>
            <a:off x="5618991" y="1664764"/>
            <a:ext cx="580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 doesn’t </a:t>
            </a:r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Pokemon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Go design a menu only ?? </a:t>
            </a:r>
            <a:endParaRPr lang="zh-TW" altLang="en-US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03965C3-1861-4F2E-A308-352C8B347DA2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8523921" y="2034096"/>
            <a:ext cx="1665545" cy="32931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25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Multiple Scenes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703828" y="397489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Copy it!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7"/>
          <a:stretch/>
        </p:blipFill>
        <p:spPr>
          <a:xfrm>
            <a:off x="6443655" y="2808041"/>
            <a:ext cx="3168702" cy="86506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9"/>
          <a:stretch/>
        </p:blipFill>
        <p:spPr>
          <a:xfrm>
            <a:off x="579563" y="2804206"/>
            <a:ext cx="3156414" cy="8650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86998" y="2734963"/>
            <a:ext cx="773619" cy="2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1872343" y="3453006"/>
            <a:ext cx="442395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34804" y="2804206"/>
            <a:ext cx="773619" cy="2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62" y="4344222"/>
            <a:ext cx="4667902" cy="159089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3" y="4196565"/>
            <a:ext cx="4105848" cy="188621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67649" y="3236739"/>
            <a:ext cx="1030296" cy="432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67648" y="4702597"/>
            <a:ext cx="1490121" cy="138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2373807" y="5042263"/>
            <a:ext cx="3809279" cy="15138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835526" y="4344222"/>
            <a:ext cx="773619" cy="2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6185290" y="4894532"/>
            <a:ext cx="773619" cy="2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278012" y="4165123"/>
            <a:ext cx="857074" cy="290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21DE5C8-0718-48AD-938D-653DDCB7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Merge your practice and homework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003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208925" y="317944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Copy it!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443" y="3548772"/>
            <a:ext cx="3868772" cy="159089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34" y="3364106"/>
            <a:ext cx="4052940" cy="1886213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172745" y="3907147"/>
            <a:ext cx="1490121" cy="138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2878904" y="4246813"/>
            <a:ext cx="3809279" cy="15138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413201" y="3506059"/>
            <a:ext cx="904971" cy="296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6690387" y="4099082"/>
            <a:ext cx="773619" cy="2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783109" y="3369673"/>
            <a:ext cx="857074" cy="290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53738" y="4006376"/>
            <a:ext cx="1165751" cy="2037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753498" y="4681290"/>
            <a:ext cx="1165751" cy="2037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97" y="5678583"/>
            <a:ext cx="7316222" cy="36200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C9E5F5C-42CF-4293-8858-25A960CDD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Merge your practice and homework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same name of the scripts will cause error!</a:t>
            </a:r>
          </a:p>
          <a:p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51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Scenes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Unity – part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65" y="3447451"/>
            <a:ext cx="1514687" cy="6954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5" y="3480793"/>
            <a:ext cx="1505160" cy="62873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9" y="4633164"/>
            <a:ext cx="4163006" cy="183858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62" y="4552190"/>
            <a:ext cx="4277322" cy="200052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352802" y="3575793"/>
            <a:ext cx="925618" cy="219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577496" y="6078583"/>
            <a:ext cx="905933" cy="393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8503679" y="6078582"/>
            <a:ext cx="1006081" cy="393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561562" y="3618508"/>
            <a:ext cx="925618" cy="219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987010" y="3577842"/>
            <a:ext cx="1283161" cy="59287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>
            <a:off x="4910157" y="5381207"/>
            <a:ext cx="1455809" cy="59287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25D51C-92C4-469C-BE17-12EC8877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Merge your practice and homework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both the script name and class name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A41DB8-79B3-4AA6-B975-48DBA1D6E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Prefab instance</a:t>
            </a:r>
            <a:r>
              <a:rPr lang="zh-TW" alt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zh-TW" b="1" dirty="0">
                <a:ln/>
                <a:solidFill>
                  <a:schemeClr val="accent3"/>
                </a:solidFill>
              </a:rPr>
              <a:t>behavior</a:t>
            </a:r>
          </a:p>
          <a:p>
            <a:r>
              <a:rPr lang="en-US" altLang="zh-TW" sz="2800" dirty="0"/>
              <a:t>Open</a:t>
            </a:r>
          </a:p>
          <a:p>
            <a:pPr lvl="1"/>
            <a:r>
              <a:rPr lang="en-US" altLang="zh-TW" sz="2400" dirty="0"/>
              <a:t>Open its Prefab Asset (with Prefab Mode)</a:t>
            </a:r>
          </a:p>
          <a:p>
            <a:endParaRPr lang="en-US" altLang="zh-TW" sz="2800" dirty="0"/>
          </a:p>
          <a:p>
            <a:r>
              <a:rPr lang="en-US" altLang="zh-TW" sz="2800" dirty="0"/>
              <a:t>Select</a:t>
            </a:r>
          </a:p>
          <a:p>
            <a:pPr lvl="1"/>
            <a:r>
              <a:rPr lang="en-US" altLang="zh-TW" sz="2400" dirty="0"/>
              <a:t>Show its Prefab Asset</a:t>
            </a:r>
            <a:r>
              <a:rPr lang="zh-TW" altLang="en-US" sz="2400" dirty="0"/>
              <a:t> </a:t>
            </a:r>
            <a:r>
              <a:rPr lang="en-US" altLang="zh-TW" sz="2400" dirty="0"/>
              <a:t>in Project window</a:t>
            </a: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85C89B7-A5BB-4539-A247-7CC8FC18C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61" y="3545836"/>
            <a:ext cx="4337276" cy="108431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30492B-3B79-4D8B-BEB3-70D88E5530DF}"/>
              </a:ext>
            </a:extLst>
          </p:cNvPr>
          <p:cNvSpPr/>
          <p:nvPr/>
        </p:nvSpPr>
        <p:spPr>
          <a:xfrm>
            <a:off x="7669505" y="4295517"/>
            <a:ext cx="1007356" cy="334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FED63D-716F-4C1D-B142-F75BD2260709}"/>
              </a:ext>
            </a:extLst>
          </p:cNvPr>
          <p:cNvSpPr/>
          <p:nvPr/>
        </p:nvSpPr>
        <p:spPr>
          <a:xfrm>
            <a:off x="8751527" y="4295517"/>
            <a:ext cx="1007356" cy="334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150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Animator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71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Animator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zh-TW" altLang="en-US" b="1" dirty="0">
                <a:ln/>
                <a:solidFill>
                  <a:schemeClr val="accent3"/>
                </a:solidFill>
              </a:rPr>
              <a:t>炎姬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zh-TW" altLang="en-US" dirty="0">
                <a:hlinkClick r:id="rId3"/>
              </a:rPr>
              <a:t>炎姬</a:t>
            </a:r>
            <a:r>
              <a:rPr lang="en-US" altLang="zh-TW" dirty="0">
                <a:hlinkClick r:id="rId3"/>
              </a:rPr>
              <a:t>_</a:t>
            </a:r>
            <a:r>
              <a:rPr lang="zh-TW" altLang="en-US" dirty="0">
                <a:hlinkClick r:id="rId3"/>
              </a:rPr>
              <a:t>宣傳</a:t>
            </a:r>
            <a:endParaRPr lang="en-US" dirty="0"/>
          </a:p>
        </p:txBody>
      </p:sp>
      <p:pic>
        <p:nvPicPr>
          <p:cNvPr id="9" name="線上媒體 8" title="炎姬_宣傳">
            <a:hlinkClick r:id="" action="ppaction://media"/>
            <a:extLst>
              <a:ext uri="{FF2B5EF4-FFF2-40B4-BE49-F238E27FC236}">
                <a16:creationId xmlns:a16="http://schemas.microsoft.com/office/drawing/2014/main" id="{E19F7B1C-C599-4379-BCB3-083C766324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4914" y="2879458"/>
            <a:ext cx="6852852" cy="3871861"/>
          </a:xfrm>
          <a:prstGeom prst="rect">
            <a:avLst/>
          </a:prstGeom>
        </p:spPr>
      </p:pic>
      <p:pic>
        <p:nvPicPr>
          <p:cNvPr id="6" name="圖片 5" descr="一張含有 個人, 牆, 室內, 人 的圖片&#10;&#10;自動產生的描述">
            <a:extLst>
              <a:ext uri="{FF2B5EF4-FFF2-40B4-BE49-F238E27FC236}">
                <a16:creationId xmlns:a16="http://schemas.microsoft.com/office/drawing/2014/main" id="{653AA406-E9CD-432C-9CAA-0A17D128F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66" y="3607036"/>
            <a:ext cx="4296362" cy="241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0192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Animator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zh-TW" altLang="en-US" b="1" dirty="0">
                <a:ln/>
                <a:solidFill>
                  <a:schemeClr val="accent3"/>
                </a:solidFill>
              </a:rPr>
              <a:t>炎姬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zh-TW" altLang="en-US" dirty="0">
                <a:hlinkClick r:id="rId4"/>
              </a:rPr>
              <a:t>炎姬</a:t>
            </a:r>
            <a:r>
              <a:rPr lang="en-US" altLang="zh-TW" dirty="0">
                <a:hlinkClick r:id="rId4"/>
              </a:rPr>
              <a:t>_</a:t>
            </a:r>
            <a:r>
              <a:rPr lang="zh-TW" altLang="en-US" dirty="0">
                <a:hlinkClick r:id="rId4"/>
              </a:rPr>
              <a:t>宣傳</a:t>
            </a:r>
            <a:endParaRPr lang="en-US" dirty="0"/>
          </a:p>
        </p:txBody>
      </p:sp>
      <p:pic>
        <p:nvPicPr>
          <p:cNvPr id="6" name="圖片 5" descr="一張含有 個人, 牆, 室內, 人 的圖片&#10;&#10;自動產生的描述">
            <a:extLst>
              <a:ext uri="{FF2B5EF4-FFF2-40B4-BE49-F238E27FC236}">
                <a16:creationId xmlns:a16="http://schemas.microsoft.com/office/drawing/2014/main" id="{653AA406-E9CD-432C-9CAA-0A17D128F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66" y="3607036"/>
            <a:ext cx="4296362" cy="2416703"/>
          </a:xfrm>
          <a:prstGeom prst="rect">
            <a:avLst/>
          </a:prstGeom>
        </p:spPr>
      </p:pic>
      <p:pic>
        <p:nvPicPr>
          <p:cNvPr id="3" name="炎姬_宣傳 (1080p)">
            <a:hlinkClick r:id="" action="ppaction://media"/>
            <a:extLst>
              <a:ext uri="{FF2B5EF4-FFF2-40B4-BE49-F238E27FC236}">
                <a16:creationId xmlns:a16="http://schemas.microsoft.com/office/drawing/2014/main" id="{CD95EE1C-5F4B-4D33-A422-917452D6B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9916" y="2898962"/>
            <a:ext cx="6848634" cy="38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9650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558BE8-726F-42A2-A6A5-B5E642041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Animator controller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an Animator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4F93550-ABA5-498E-98E7-CC474792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995" y="1775192"/>
            <a:ext cx="5747426" cy="497612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00F52A9-1DF2-402D-9478-B4E84D5876B9}"/>
              </a:ext>
            </a:extLst>
          </p:cNvPr>
          <p:cNvSpPr/>
          <p:nvPr/>
        </p:nvSpPr>
        <p:spPr>
          <a:xfrm>
            <a:off x="9273898" y="5210544"/>
            <a:ext cx="1590523" cy="2112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A605D9-7985-4C5E-8090-C1A6BCEB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52800"/>
            <a:ext cx="4304145" cy="239310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E461EDF-7593-47CA-8EC9-BA77A8AAD4EC}"/>
              </a:ext>
            </a:extLst>
          </p:cNvPr>
          <p:cNvSpPr/>
          <p:nvPr/>
        </p:nvSpPr>
        <p:spPr>
          <a:xfrm>
            <a:off x="2068036" y="4885247"/>
            <a:ext cx="758291" cy="8228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499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558BE8-726F-42A2-A6A5-B5E642041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Animator controller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an Animator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2C3E9DD-A01E-4D74-8797-8723BC5A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536" y="1775192"/>
            <a:ext cx="5243901" cy="497612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D2439A1-9114-4764-9CCA-C7FC10D6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52800"/>
            <a:ext cx="4304145" cy="239310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EFB6CC4-EC89-4BA2-A685-0DBE8BD65844}"/>
              </a:ext>
            </a:extLst>
          </p:cNvPr>
          <p:cNvSpPr/>
          <p:nvPr/>
        </p:nvSpPr>
        <p:spPr>
          <a:xfrm>
            <a:off x="2068036" y="4885247"/>
            <a:ext cx="758291" cy="8228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FFFB672-A154-4D88-A125-5858E13A4439}"/>
              </a:ext>
            </a:extLst>
          </p:cNvPr>
          <p:cNvSpPr txBox="1"/>
          <p:nvPr/>
        </p:nvSpPr>
        <p:spPr>
          <a:xfrm>
            <a:off x="1754523" y="3945274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Double click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C7BB430-B178-43CF-B2F3-B395912E185C}"/>
              </a:ext>
            </a:extLst>
          </p:cNvPr>
          <p:cNvSpPr/>
          <p:nvPr/>
        </p:nvSpPr>
        <p:spPr>
          <a:xfrm>
            <a:off x="7586764" y="1765956"/>
            <a:ext cx="679781" cy="2013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8693735-46A6-490A-8847-B3788A4EE076}"/>
              </a:ext>
            </a:extLst>
          </p:cNvPr>
          <p:cNvSpPr/>
          <p:nvPr/>
        </p:nvSpPr>
        <p:spPr>
          <a:xfrm>
            <a:off x="7559054" y="2768102"/>
            <a:ext cx="1076946" cy="15846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596894-EAF6-4B96-8B53-C202421826F9}"/>
              </a:ext>
            </a:extLst>
          </p:cNvPr>
          <p:cNvSpPr txBox="1"/>
          <p:nvPr/>
        </p:nvSpPr>
        <p:spPr>
          <a:xfrm>
            <a:off x="4465425" y="337578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State machine</a:t>
            </a:r>
          </a:p>
        </p:txBody>
      </p:sp>
    </p:spTree>
    <p:extLst>
      <p:ext uri="{BB962C8B-B14F-4D97-AF65-F5344CB8AC3E}">
        <p14:creationId xmlns:p14="http://schemas.microsoft.com/office/powerpoint/2010/main" val="2799693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558BE8-726F-42A2-A6A5-B5E642041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5574936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Animator controller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Entry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TW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entry point 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animator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(state machine)</a:t>
            </a: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2C3E9DD-A01E-4D74-8797-8723BC5A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536" y="1775192"/>
            <a:ext cx="5243901" cy="497612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8693735-46A6-490A-8847-B3788A4EE076}"/>
              </a:ext>
            </a:extLst>
          </p:cNvPr>
          <p:cNvSpPr/>
          <p:nvPr/>
        </p:nvSpPr>
        <p:spPr>
          <a:xfrm>
            <a:off x="7559054" y="3352800"/>
            <a:ext cx="1076946" cy="3694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239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0B14EB7-EA38-4CD1-9CFB-83C3F85C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47" y="3384733"/>
            <a:ext cx="7382905" cy="32294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Animator controller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a new state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7F8355-FFB3-4536-A7DA-E369C60E419D}"/>
              </a:ext>
            </a:extLst>
          </p:cNvPr>
          <p:cNvSpPr/>
          <p:nvPr/>
        </p:nvSpPr>
        <p:spPr>
          <a:xfrm>
            <a:off x="7776108" y="5654173"/>
            <a:ext cx="2011344" cy="2201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095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Animator controller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a new state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69B9AA-2F72-4A81-81DA-48145610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3028724"/>
            <a:ext cx="4991797" cy="32389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99992D-038E-42A2-95E1-F91575E0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285" y="3028724"/>
            <a:ext cx="3183108" cy="323895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37F8355-FFB3-4536-A7DA-E369C60E419D}"/>
              </a:ext>
            </a:extLst>
          </p:cNvPr>
          <p:cNvSpPr/>
          <p:nvPr/>
        </p:nvSpPr>
        <p:spPr>
          <a:xfrm>
            <a:off x="4407267" y="5078710"/>
            <a:ext cx="1688733" cy="5185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8">
            <a:extLst>
              <a:ext uri="{FF2B5EF4-FFF2-40B4-BE49-F238E27FC236}">
                <a16:creationId xmlns:a16="http://schemas.microsoft.com/office/drawing/2014/main" id="{36814694-B4DD-400D-9E5C-CBCDCA9E6C94}"/>
              </a:ext>
            </a:extLst>
          </p:cNvPr>
          <p:cNvSpPr/>
          <p:nvPr/>
        </p:nvSpPr>
        <p:spPr>
          <a:xfrm>
            <a:off x="6411237" y="4420329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B433E5-F841-4C57-BE18-182909176F4E}"/>
              </a:ext>
            </a:extLst>
          </p:cNvPr>
          <p:cNvSpPr/>
          <p:nvPr/>
        </p:nvSpPr>
        <p:spPr>
          <a:xfrm>
            <a:off x="7875522" y="3263765"/>
            <a:ext cx="2386078" cy="1744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185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Rename states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Rename the first state “Idle”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another state and rename it as “Run”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196036-D50E-445D-B42C-2C8386B18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4909" y="3421455"/>
            <a:ext cx="5152782" cy="332986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E7B3E6F-F365-4B46-9E6C-97854FFF3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15" y="3600279"/>
            <a:ext cx="3248478" cy="297221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6DAF519-86B1-4F47-8CCA-E69B28FC6A89}"/>
              </a:ext>
            </a:extLst>
          </p:cNvPr>
          <p:cNvSpPr/>
          <p:nvPr/>
        </p:nvSpPr>
        <p:spPr>
          <a:xfrm>
            <a:off x="8133790" y="3821531"/>
            <a:ext cx="2423374" cy="2332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554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2C68E7-73D6-4500-95EF-D9F6AC61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51" y="3354502"/>
            <a:ext cx="4965805" cy="341331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Download animation from Asset Store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altLang="zh-TW" dirty="0"/>
              <a:t>Open “Asset Store” tab (obsolete)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3"/>
          <a:stretch/>
        </p:blipFill>
        <p:spPr>
          <a:xfrm>
            <a:off x="2287181" y="3338004"/>
            <a:ext cx="2090189" cy="341331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8C725D7-70F4-4C89-A3DB-D0F0E79A150D}"/>
              </a:ext>
            </a:extLst>
          </p:cNvPr>
          <p:cNvSpPr/>
          <p:nvPr/>
        </p:nvSpPr>
        <p:spPr>
          <a:xfrm>
            <a:off x="2287181" y="5318115"/>
            <a:ext cx="2159078" cy="2516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8">
            <a:extLst>
              <a:ext uri="{FF2B5EF4-FFF2-40B4-BE49-F238E27FC236}">
                <a16:creationId xmlns:a16="http://schemas.microsoft.com/office/drawing/2014/main" id="{7CBC8FCC-ECD6-490D-B2C2-C4DB4306FA96}"/>
              </a:ext>
            </a:extLst>
          </p:cNvPr>
          <p:cNvSpPr/>
          <p:nvPr/>
        </p:nvSpPr>
        <p:spPr>
          <a:xfrm>
            <a:off x="4861260" y="4703133"/>
            <a:ext cx="792811" cy="4557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81270F-CB8E-4B09-91F7-70AFFE34541B}"/>
              </a:ext>
            </a:extLst>
          </p:cNvPr>
          <p:cNvSpPr/>
          <p:nvPr/>
        </p:nvSpPr>
        <p:spPr>
          <a:xfrm>
            <a:off x="6704165" y="3826275"/>
            <a:ext cx="3025761" cy="3284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540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A41DB8-79B3-4AA6-B975-48DBA1D6E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75192"/>
            <a:ext cx="7536763" cy="4625609"/>
          </a:xfrm>
        </p:spPr>
        <p:txBody>
          <a:bodyPr>
            <a:normAutofit fontScale="92500" lnSpcReduction="1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Prefab instance behavior</a:t>
            </a:r>
          </a:p>
          <a:p>
            <a:r>
              <a:rPr lang="en-US" altLang="zh-TW" sz="2800" dirty="0"/>
              <a:t>Overrides</a:t>
            </a:r>
          </a:p>
          <a:p>
            <a:pPr lvl="1"/>
            <a:r>
              <a:rPr lang="en-US" altLang="zh-TW" sz="2400" dirty="0"/>
              <a:t>Look over the differences between this instance and its Prefab Asset</a:t>
            </a:r>
          </a:p>
          <a:p>
            <a:pPr lvl="1"/>
            <a:r>
              <a:rPr lang="en-US" altLang="zh-TW" sz="2400" dirty="0"/>
              <a:t>“Revert All” would </a:t>
            </a:r>
            <a:r>
              <a:rPr lang="en-US" altLang="zh-TW" sz="2400" b="1" dirty="0">
                <a:solidFill>
                  <a:srgbClr val="0070C0"/>
                </a:solidFill>
              </a:rPr>
              <a:t>revert most of its states back to its Prefab Asset</a:t>
            </a:r>
          </a:p>
          <a:p>
            <a:pPr lvl="1"/>
            <a:r>
              <a:rPr lang="en-US" altLang="zh-TW" sz="2400" dirty="0"/>
              <a:t>“Apply All” would </a:t>
            </a:r>
            <a:r>
              <a:rPr lang="en-US" altLang="zh-TW" sz="2400" b="1" dirty="0">
                <a:solidFill>
                  <a:srgbClr val="0070C0"/>
                </a:solidFill>
              </a:rPr>
              <a:t>apply most of its overridden states to its Prefab Asset</a:t>
            </a:r>
          </a:p>
          <a:p>
            <a:pPr lvl="1"/>
            <a:r>
              <a:rPr lang="en-US" altLang="zh-TW" sz="2400" dirty="0"/>
              <a:t>※ </a:t>
            </a:r>
            <a:r>
              <a:rPr lang="en-US" altLang="zh-TW" sz="2400" b="1" dirty="0">
                <a:solidFill>
                  <a:srgbClr val="0070C0"/>
                </a:solidFill>
              </a:rPr>
              <a:t>Once Prefab Asset changes, all its Prefab instances would change</a:t>
            </a:r>
            <a:r>
              <a:rPr lang="en-US" altLang="zh-TW" sz="2400" dirty="0"/>
              <a:t> at the same time</a:t>
            </a:r>
          </a:p>
          <a:p>
            <a:pPr lvl="1"/>
            <a:r>
              <a:rPr lang="en-US" altLang="zh-TW" sz="2400" dirty="0"/>
              <a:t>※ An overridden state on a Prefab instance always takes precedence over the value from the Prefab Asset</a:t>
            </a:r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22890-ED41-48C0-961F-64FBC07B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363" y="2399426"/>
            <a:ext cx="3771317" cy="378124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6F28F5C-AABD-40D2-95B7-5780500E5AB7}"/>
              </a:ext>
            </a:extLst>
          </p:cNvPr>
          <p:cNvSpPr/>
          <p:nvPr/>
        </p:nvSpPr>
        <p:spPr>
          <a:xfrm>
            <a:off x="10531690" y="3105947"/>
            <a:ext cx="1385989" cy="2236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1FE9DF-D433-4D6E-9D79-5720D17C0629}"/>
              </a:ext>
            </a:extLst>
          </p:cNvPr>
          <p:cNvSpPr/>
          <p:nvPr/>
        </p:nvSpPr>
        <p:spPr>
          <a:xfrm>
            <a:off x="8060159" y="5822642"/>
            <a:ext cx="3857520" cy="3580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A9E9106-845F-4CB8-90AB-B73948D61879}"/>
              </a:ext>
            </a:extLst>
          </p:cNvPr>
          <p:cNvSpPr txBox="1"/>
          <p:nvPr/>
        </p:nvSpPr>
        <p:spPr>
          <a:xfrm>
            <a:off x="5836473" y="599600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Overridden property</a:t>
            </a:r>
          </a:p>
        </p:txBody>
      </p:sp>
    </p:spTree>
    <p:extLst>
      <p:ext uri="{BB962C8B-B14F-4D97-AF65-F5344CB8AC3E}">
        <p14:creationId xmlns:p14="http://schemas.microsoft.com/office/powerpoint/2010/main" val="3115933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Download animation from Asset Store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>
                <a:hlinkClick r:id="rId2"/>
              </a:rPr>
              <a:t>Asset Store web</a:t>
            </a:r>
            <a:endParaRPr lang="en-US" dirty="0"/>
          </a:p>
          <a:p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913EED-26E7-46FC-89E5-61A69FD4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25" y="2891052"/>
            <a:ext cx="8269549" cy="38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6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Download animation from Asset Store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>
                <a:hlinkClick r:id="rId2"/>
              </a:rPr>
              <a:t>Asset Store web</a:t>
            </a:r>
            <a:endParaRPr lang="en-US" dirty="0"/>
          </a:p>
          <a:p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913EED-26E7-46FC-89E5-61A69FD4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4739" y="2891052"/>
            <a:ext cx="6982521" cy="38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14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0289AB5-46BB-44BF-B945-DC24EA137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Download animation from Asset Store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028D7A-6894-4816-970F-0D644C2F5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611" y="2774271"/>
            <a:ext cx="3174957" cy="357799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02CC1B4-6315-4F3A-8D11-84A082D7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0397" y="2321075"/>
            <a:ext cx="1701126" cy="448088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0019EF-CF24-40A6-97D9-663D19506D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" r="50289"/>
          <a:stretch/>
        </p:blipFill>
        <p:spPr>
          <a:xfrm>
            <a:off x="7890784" y="3163823"/>
            <a:ext cx="3749963" cy="330551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8AB7E6B-6342-4D41-8062-C34EB8D697A8}"/>
              </a:ext>
            </a:extLst>
          </p:cNvPr>
          <p:cNvSpPr/>
          <p:nvPr/>
        </p:nvSpPr>
        <p:spPr>
          <a:xfrm>
            <a:off x="644611" y="3429001"/>
            <a:ext cx="456401" cy="3125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8">
            <a:extLst>
              <a:ext uri="{FF2B5EF4-FFF2-40B4-BE49-F238E27FC236}">
                <a16:creationId xmlns:a16="http://schemas.microsoft.com/office/drawing/2014/main" id="{B1916E4E-3A61-48C5-B0F2-14559A26DEF6}"/>
              </a:ext>
            </a:extLst>
          </p:cNvPr>
          <p:cNvSpPr/>
          <p:nvPr/>
        </p:nvSpPr>
        <p:spPr>
          <a:xfrm>
            <a:off x="3936262" y="4275376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02F884-3D85-4007-85AC-198BC0F91635}"/>
              </a:ext>
            </a:extLst>
          </p:cNvPr>
          <p:cNvSpPr/>
          <p:nvPr/>
        </p:nvSpPr>
        <p:spPr>
          <a:xfrm>
            <a:off x="4833787" y="6520224"/>
            <a:ext cx="1799850" cy="2743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8">
            <a:extLst>
              <a:ext uri="{FF2B5EF4-FFF2-40B4-BE49-F238E27FC236}">
                <a16:creationId xmlns:a16="http://schemas.microsoft.com/office/drawing/2014/main" id="{F30EE3ED-33A1-4762-B9AA-48EF5CF160FA}"/>
              </a:ext>
            </a:extLst>
          </p:cNvPr>
          <p:cNvSpPr/>
          <p:nvPr/>
        </p:nvSpPr>
        <p:spPr>
          <a:xfrm>
            <a:off x="6997247" y="4275376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9665E4-74C5-467D-9EBA-2C65F646DEB2}"/>
              </a:ext>
            </a:extLst>
          </p:cNvPr>
          <p:cNvSpPr/>
          <p:nvPr/>
        </p:nvSpPr>
        <p:spPr>
          <a:xfrm>
            <a:off x="7888487" y="3952979"/>
            <a:ext cx="1883585" cy="24385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50729E-077D-4795-900F-EDF67CAB6660}"/>
              </a:ext>
            </a:extLst>
          </p:cNvPr>
          <p:cNvSpPr/>
          <p:nvPr/>
        </p:nvSpPr>
        <p:spPr>
          <a:xfrm>
            <a:off x="644611" y="4263135"/>
            <a:ext cx="881482" cy="3125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497F1FC-9D7E-4BC7-8F50-E1272B348D6D}"/>
              </a:ext>
            </a:extLst>
          </p:cNvPr>
          <p:cNvSpPr/>
          <p:nvPr/>
        </p:nvSpPr>
        <p:spPr>
          <a:xfrm>
            <a:off x="4832092" y="2483917"/>
            <a:ext cx="1699432" cy="4163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9A5CFFE-3224-4B78-BE6E-898B30075787}"/>
              </a:ext>
            </a:extLst>
          </p:cNvPr>
          <p:cNvSpPr/>
          <p:nvPr/>
        </p:nvSpPr>
        <p:spPr>
          <a:xfrm>
            <a:off x="4833787" y="5805467"/>
            <a:ext cx="1799850" cy="2743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7F0BAE-CAA9-4A91-AD93-AA6A1D181B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0" b="-4019"/>
          <a:stretch/>
        </p:blipFill>
        <p:spPr>
          <a:xfrm>
            <a:off x="7883494" y="2321075"/>
            <a:ext cx="3749963" cy="32568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5F4DF09-43E7-4C25-BB8D-A485992A5520}"/>
              </a:ext>
            </a:extLst>
          </p:cNvPr>
          <p:cNvSpPr/>
          <p:nvPr/>
        </p:nvSpPr>
        <p:spPr>
          <a:xfrm>
            <a:off x="10526817" y="2321075"/>
            <a:ext cx="1055584" cy="3256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994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E5E4BB-5541-4F0F-AE15-0B899BC29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Download animation from Asset Store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3215FF-B0C9-4888-BBE2-1E6544D3D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2897" y="2810294"/>
            <a:ext cx="6777542" cy="324307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7F53E77-5E4E-440A-8761-931F3508A689}"/>
              </a:ext>
            </a:extLst>
          </p:cNvPr>
          <p:cNvSpPr/>
          <p:nvPr/>
        </p:nvSpPr>
        <p:spPr>
          <a:xfrm>
            <a:off x="7437021" y="4098765"/>
            <a:ext cx="1966223" cy="3766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316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5730CFA-2A5A-4E06-8985-98BD14401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095" y="1778443"/>
            <a:ext cx="2238091" cy="179766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0B1B428-D173-40A3-82D5-FA0A4DBD8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625" y="5285068"/>
            <a:ext cx="4019029" cy="14827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153E6A2-1CB1-4903-8646-A985D5D00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643" y="2502539"/>
            <a:ext cx="5160754" cy="377206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5F95EF4-067B-4DD1-8590-8F272E582AA5}"/>
              </a:ext>
            </a:extLst>
          </p:cNvPr>
          <p:cNvSpPr/>
          <p:nvPr/>
        </p:nvSpPr>
        <p:spPr>
          <a:xfrm>
            <a:off x="3358684" y="3258625"/>
            <a:ext cx="492719" cy="2378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8">
            <a:extLst>
              <a:ext uri="{FF2B5EF4-FFF2-40B4-BE49-F238E27FC236}">
                <a16:creationId xmlns:a16="http://schemas.microsoft.com/office/drawing/2014/main" id="{19A389B8-7B6C-4DAE-BEB0-739895E1792D}"/>
              </a:ext>
            </a:extLst>
          </p:cNvPr>
          <p:cNvSpPr/>
          <p:nvPr/>
        </p:nvSpPr>
        <p:spPr>
          <a:xfrm rot="20364311">
            <a:off x="5204081" y="5566376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8">
            <a:extLst>
              <a:ext uri="{FF2B5EF4-FFF2-40B4-BE49-F238E27FC236}">
                <a16:creationId xmlns:a16="http://schemas.microsoft.com/office/drawing/2014/main" id="{05A694B0-10E3-4ADC-A81C-CA3CBE9C4414}"/>
              </a:ext>
            </a:extLst>
          </p:cNvPr>
          <p:cNvSpPr/>
          <p:nvPr/>
        </p:nvSpPr>
        <p:spPr>
          <a:xfrm rot="5400000">
            <a:off x="2701326" y="3760215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19F3D4-57FA-4CE9-910A-D69503176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r="2914"/>
          <a:stretch/>
        </p:blipFill>
        <p:spPr>
          <a:xfrm>
            <a:off x="31064" y="4259860"/>
            <a:ext cx="5741945" cy="539656"/>
          </a:xfrm>
          <a:prstGeom prst="rect">
            <a:avLst/>
          </a:prstGeom>
        </p:spPr>
      </p:pic>
      <p:sp>
        <p:nvSpPr>
          <p:cNvPr id="16" name="向右箭號 8">
            <a:extLst>
              <a:ext uri="{FF2B5EF4-FFF2-40B4-BE49-F238E27FC236}">
                <a16:creationId xmlns:a16="http://schemas.microsoft.com/office/drawing/2014/main" id="{6A4378B2-B1FB-44A6-85F3-413402D37430}"/>
              </a:ext>
            </a:extLst>
          </p:cNvPr>
          <p:cNvSpPr/>
          <p:nvPr/>
        </p:nvSpPr>
        <p:spPr>
          <a:xfrm rot="5400000">
            <a:off x="2701326" y="5014880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BDCFE14-AF36-4415-B255-6ADF1F1D97D6}"/>
              </a:ext>
            </a:extLst>
          </p:cNvPr>
          <p:cNvSpPr/>
          <p:nvPr/>
        </p:nvSpPr>
        <p:spPr>
          <a:xfrm>
            <a:off x="4321856" y="4389791"/>
            <a:ext cx="664128" cy="3242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26A3E6-B7F8-48C6-BC4B-CAD37716FBE6}"/>
              </a:ext>
            </a:extLst>
          </p:cNvPr>
          <p:cNvSpPr/>
          <p:nvPr/>
        </p:nvSpPr>
        <p:spPr>
          <a:xfrm>
            <a:off x="3026620" y="6287169"/>
            <a:ext cx="1295236" cy="373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19358C-C9F1-4D72-B02B-4DF25A5A9B40}"/>
              </a:ext>
            </a:extLst>
          </p:cNvPr>
          <p:cNvSpPr/>
          <p:nvPr/>
        </p:nvSpPr>
        <p:spPr>
          <a:xfrm>
            <a:off x="6453643" y="2502539"/>
            <a:ext cx="967392" cy="2089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E278E0-8C73-4B4F-829A-8ECBB18C848C}"/>
              </a:ext>
            </a:extLst>
          </p:cNvPr>
          <p:cNvSpPr/>
          <p:nvPr/>
        </p:nvSpPr>
        <p:spPr>
          <a:xfrm>
            <a:off x="6453642" y="3576106"/>
            <a:ext cx="2330139" cy="2089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3B99E0-AC2B-4688-A709-48D1CDDB2926}"/>
              </a:ext>
            </a:extLst>
          </p:cNvPr>
          <p:cNvSpPr/>
          <p:nvPr/>
        </p:nvSpPr>
        <p:spPr>
          <a:xfrm>
            <a:off x="11048409" y="6026442"/>
            <a:ext cx="549990" cy="2240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150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E5E4BB-5541-4F0F-AE15-0B899BC29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Download animation from Asset Store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8AF72AE-6261-4183-B4CB-D1272B71F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927" y="2724894"/>
            <a:ext cx="5541522" cy="4026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CAE6F6-817A-4175-AEF9-1AF5E91FC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6442" y="3522745"/>
            <a:ext cx="2676426" cy="32450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490009-39FC-458C-9A6C-6D5C28F707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68"/>
          <a:stretch/>
        </p:blipFill>
        <p:spPr>
          <a:xfrm>
            <a:off x="10171498" y="3783109"/>
            <a:ext cx="1696506" cy="2677392"/>
          </a:xfrm>
          <a:prstGeom prst="rect">
            <a:avLst/>
          </a:prstGeom>
        </p:spPr>
      </p:pic>
      <p:sp>
        <p:nvSpPr>
          <p:cNvPr id="12" name="向右箭號 8">
            <a:extLst>
              <a:ext uri="{FF2B5EF4-FFF2-40B4-BE49-F238E27FC236}">
                <a16:creationId xmlns:a16="http://schemas.microsoft.com/office/drawing/2014/main" id="{65017F71-9CA0-4C95-A665-CEA37BD4DA1A}"/>
              </a:ext>
            </a:extLst>
          </p:cNvPr>
          <p:cNvSpPr/>
          <p:nvPr/>
        </p:nvSpPr>
        <p:spPr>
          <a:xfrm>
            <a:off x="6368278" y="4660219"/>
            <a:ext cx="419235" cy="25166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D2F087-E28F-4159-B4B7-5CE711BAF7AF}"/>
              </a:ext>
            </a:extLst>
          </p:cNvPr>
          <p:cNvSpPr/>
          <p:nvPr/>
        </p:nvSpPr>
        <p:spPr>
          <a:xfrm>
            <a:off x="5611575" y="6487226"/>
            <a:ext cx="610231" cy="2621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CA7E40-B02E-4A94-A8A5-33FC8E68E3FA}"/>
              </a:ext>
            </a:extLst>
          </p:cNvPr>
          <p:cNvSpPr/>
          <p:nvPr/>
        </p:nvSpPr>
        <p:spPr>
          <a:xfrm>
            <a:off x="9011825" y="6495475"/>
            <a:ext cx="473365" cy="2723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5A1962-B21C-4832-BC21-D2AB7F8C1115}"/>
              </a:ext>
            </a:extLst>
          </p:cNvPr>
          <p:cNvSpPr/>
          <p:nvPr/>
        </p:nvSpPr>
        <p:spPr>
          <a:xfrm>
            <a:off x="10167504" y="6062152"/>
            <a:ext cx="1565361" cy="2185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8">
            <a:extLst>
              <a:ext uri="{FF2B5EF4-FFF2-40B4-BE49-F238E27FC236}">
                <a16:creationId xmlns:a16="http://schemas.microsoft.com/office/drawing/2014/main" id="{30C2B02A-EDFB-452A-81AA-521BDA11BB4B}"/>
              </a:ext>
            </a:extLst>
          </p:cNvPr>
          <p:cNvSpPr/>
          <p:nvPr/>
        </p:nvSpPr>
        <p:spPr>
          <a:xfrm>
            <a:off x="9601798" y="4660219"/>
            <a:ext cx="419235" cy="25166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AADB9EF-AFF9-43A6-8955-9193A3F6F11D}"/>
              </a:ext>
            </a:extLst>
          </p:cNvPr>
          <p:cNvSpPr txBox="1"/>
          <p:nvPr/>
        </p:nvSpPr>
        <p:spPr>
          <a:xfrm>
            <a:off x="10302903" y="3086081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Completed</a:t>
            </a:r>
            <a:r>
              <a:rPr lang="zh-TW" altLang="en-US" b="1" dirty="0">
                <a:solidFill>
                  <a:srgbClr val="00B050"/>
                </a:solidFill>
              </a:rPr>
              <a:t>！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6C14768-0E4F-4A74-948C-5E529F304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08" y="1780043"/>
            <a:ext cx="2749074" cy="11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3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Avatar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Rigging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15EE24-5BED-4D78-A7E2-4C4F3D0CA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67"/>
          <a:stretch/>
        </p:blipFill>
        <p:spPr>
          <a:xfrm>
            <a:off x="2497494" y="2472716"/>
            <a:ext cx="3598506" cy="2027166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28A773E0-8041-4369-8E45-E750F725B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68" y="2076402"/>
            <a:ext cx="3248478" cy="28197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50FBEFA-4C78-4F9C-B888-E9D6F1F04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254" y="4976497"/>
            <a:ext cx="8851492" cy="188150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81B0E89-E5DD-4D6B-9E29-7018DA9411DB}"/>
              </a:ext>
            </a:extLst>
          </p:cNvPr>
          <p:cNvSpPr/>
          <p:nvPr/>
        </p:nvSpPr>
        <p:spPr>
          <a:xfrm>
            <a:off x="4724884" y="5354793"/>
            <a:ext cx="392061" cy="5010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8">
            <a:extLst>
              <a:ext uri="{FF2B5EF4-FFF2-40B4-BE49-F238E27FC236}">
                <a16:creationId xmlns:a16="http://schemas.microsoft.com/office/drawing/2014/main" id="{2847D95D-9424-4846-A387-FE90AA708C55}"/>
              </a:ext>
            </a:extLst>
          </p:cNvPr>
          <p:cNvSpPr/>
          <p:nvPr/>
        </p:nvSpPr>
        <p:spPr>
          <a:xfrm>
            <a:off x="6420818" y="3334647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D121461-64CD-45F0-B998-3EEA2AD2647B}"/>
              </a:ext>
            </a:extLst>
          </p:cNvPr>
          <p:cNvSpPr/>
          <p:nvPr/>
        </p:nvSpPr>
        <p:spPr>
          <a:xfrm>
            <a:off x="3904686" y="3555631"/>
            <a:ext cx="2191313" cy="3236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F171E2D-7C02-4589-9A92-8A89DB0F6472}"/>
              </a:ext>
            </a:extLst>
          </p:cNvPr>
          <p:cNvSpPr/>
          <p:nvPr/>
        </p:nvSpPr>
        <p:spPr>
          <a:xfrm>
            <a:off x="8598849" y="3052203"/>
            <a:ext cx="1922897" cy="2824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D5847A-E6A9-4F43-9DEF-992E3BB657AD}"/>
              </a:ext>
            </a:extLst>
          </p:cNvPr>
          <p:cNvSpPr/>
          <p:nvPr/>
        </p:nvSpPr>
        <p:spPr>
          <a:xfrm>
            <a:off x="8598848" y="3334647"/>
            <a:ext cx="1922897" cy="2824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1C6097E-5225-4017-A15C-2408FBDE45C0}"/>
              </a:ext>
            </a:extLst>
          </p:cNvPr>
          <p:cNvCxnSpPr>
            <a:cxnSpLocks/>
            <a:stCxn id="15" idx="0"/>
            <a:endCxn id="6" idx="2"/>
          </p:cNvCxnSpPr>
          <p:nvPr/>
        </p:nvCxnSpPr>
        <p:spPr>
          <a:xfrm flipH="1" flipV="1">
            <a:off x="4296747" y="4499882"/>
            <a:ext cx="624168" cy="854911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4921E63-4E87-4350-A999-9413E8F19A57}"/>
              </a:ext>
            </a:extLst>
          </p:cNvPr>
          <p:cNvSpPr txBox="1"/>
          <p:nvPr/>
        </p:nvSpPr>
        <p:spPr>
          <a:xfrm>
            <a:off x="5757531" y="5033153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No avatar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2034CE7-A11B-4BE9-A9C7-0AAB54D224C0}"/>
              </a:ext>
            </a:extLst>
          </p:cNvPr>
          <p:cNvSpPr txBox="1"/>
          <p:nvPr/>
        </p:nvSpPr>
        <p:spPr>
          <a:xfrm>
            <a:off x="4920914" y="6381987"/>
            <a:ext cx="91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Avatar!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B456DBA-042E-46C1-800F-D136E1F9893E}"/>
              </a:ext>
            </a:extLst>
          </p:cNvPr>
          <p:cNvSpPr/>
          <p:nvPr/>
        </p:nvSpPr>
        <p:spPr>
          <a:xfrm>
            <a:off x="3904686" y="6316122"/>
            <a:ext cx="392061" cy="5418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4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Avatar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Assign the avatar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FC20E8-95A1-413A-911D-16F0BBAB9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8" y="4923321"/>
            <a:ext cx="10514323" cy="1827998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E06B45B7-F4E2-43FE-BE74-1D94CC849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90" y="1967939"/>
            <a:ext cx="3286584" cy="276263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7349F37-0440-400E-9F61-7CE77846F090}"/>
              </a:ext>
            </a:extLst>
          </p:cNvPr>
          <p:cNvSpPr/>
          <p:nvPr/>
        </p:nvSpPr>
        <p:spPr>
          <a:xfrm>
            <a:off x="8816593" y="5906677"/>
            <a:ext cx="530607" cy="6868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6ED4988-7A78-4599-B485-F529978069C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8551290" y="4174836"/>
            <a:ext cx="530607" cy="1731841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B8B951D-DD34-4A42-A376-C43C9F44D84C}"/>
              </a:ext>
            </a:extLst>
          </p:cNvPr>
          <p:cNvSpPr/>
          <p:nvPr/>
        </p:nvSpPr>
        <p:spPr>
          <a:xfrm>
            <a:off x="9518659" y="4410721"/>
            <a:ext cx="502015" cy="2444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44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an animation as idle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7F62A2-F867-4A34-9BA2-A635223BD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582" y="5047565"/>
            <a:ext cx="10270836" cy="16117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11B7C9A-75B6-4D97-99AF-AB7D19C52EEF}"/>
              </a:ext>
            </a:extLst>
          </p:cNvPr>
          <p:cNvSpPr/>
          <p:nvPr/>
        </p:nvSpPr>
        <p:spPr>
          <a:xfrm>
            <a:off x="2739733" y="5952996"/>
            <a:ext cx="605572" cy="7185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173A2B9-1B7E-4A13-9170-DC2C5D82F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884" y="1794242"/>
            <a:ext cx="1617137" cy="32342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F25C9A3-085A-4D9D-BCBD-00B2C9837071}"/>
              </a:ext>
            </a:extLst>
          </p:cNvPr>
          <p:cNvSpPr/>
          <p:nvPr/>
        </p:nvSpPr>
        <p:spPr>
          <a:xfrm>
            <a:off x="9085359" y="2927938"/>
            <a:ext cx="211041" cy="2438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F91682-4B49-4C82-ABF0-EA1B97D464AF}"/>
              </a:ext>
            </a:extLst>
          </p:cNvPr>
          <p:cNvSpPr txBox="1"/>
          <p:nvPr/>
        </p:nvSpPr>
        <p:spPr>
          <a:xfrm>
            <a:off x="7862556" y="2866222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Preview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0C1BE4-77E1-492B-B095-FAF49062D53B}"/>
              </a:ext>
            </a:extLst>
          </p:cNvPr>
          <p:cNvSpPr/>
          <p:nvPr/>
        </p:nvSpPr>
        <p:spPr>
          <a:xfrm>
            <a:off x="9085359" y="1763459"/>
            <a:ext cx="515841" cy="1415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459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Assign the idle animation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196036-D50E-445D-B42C-2C8386B18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t="40236" r="39626"/>
          <a:stretch/>
        </p:blipFill>
        <p:spPr>
          <a:xfrm>
            <a:off x="2938434" y="2826494"/>
            <a:ext cx="2142838" cy="19900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52B01C-CD59-49FB-AAC7-3A302B89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943" y="1941479"/>
            <a:ext cx="3248478" cy="29722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17F62A2-F867-4A34-9BA2-A635223BD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2" y="4951793"/>
            <a:ext cx="10270836" cy="1803276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1EEEDF4-942D-4826-A34F-97C9E694112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295937" y="2822744"/>
            <a:ext cx="5589445" cy="316740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11B7C9A-75B6-4D97-99AF-AB7D19C52EEF}"/>
              </a:ext>
            </a:extLst>
          </p:cNvPr>
          <p:cNvSpPr/>
          <p:nvPr/>
        </p:nvSpPr>
        <p:spPr>
          <a:xfrm>
            <a:off x="3071078" y="5990151"/>
            <a:ext cx="449718" cy="4830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516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D3E379-3D68-4CFB-B69D-3CF4237DA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“instantiate” Prefab instance in run time</a:t>
            </a:r>
          </a:p>
          <a:p>
            <a:r>
              <a:rPr lang="en-US" altLang="zh-TW" sz="2800" dirty="0"/>
              <a:t>Coin spawner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6273" y="2384813"/>
            <a:ext cx="5563666" cy="4383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44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Animator component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8F75A89-8FAC-4B89-BED0-EEA149D9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293" y="2903752"/>
            <a:ext cx="2534004" cy="19433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BB56B20-9C6B-446E-ACBF-22E77304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77"/>
          <a:stretch/>
        </p:blipFill>
        <p:spPr>
          <a:xfrm>
            <a:off x="8014990" y="1847273"/>
            <a:ext cx="2574606" cy="302081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9B54763-8C2F-4F4F-984B-CE485E7EA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8" y="4923321"/>
            <a:ext cx="10514323" cy="182799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17AC9D7-A101-49A9-933E-2BA61924383D}"/>
              </a:ext>
            </a:extLst>
          </p:cNvPr>
          <p:cNvSpPr/>
          <p:nvPr/>
        </p:nvSpPr>
        <p:spPr>
          <a:xfrm>
            <a:off x="8816593" y="5906677"/>
            <a:ext cx="530607" cy="6868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B7E8ABA-D660-432F-8901-E68163F21C36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9081897" y="3713018"/>
            <a:ext cx="570103" cy="219365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417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Animator component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B56B20-9C6B-446E-ACBF-22E773042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77"/>
          <a:stretch/>
        </p:blipFill>
        <p:spPr>
          <a:xfrm>
            <a:off x="5093752" y="3139688"/>
            <a:ext cx="2574606" cy="3020812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DAFB47E-1F71-4A9E-9DBD-FE5738E0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5" y="3623121"/>
            <a:ext cx="3694149" cy="205394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17AC9D7-A101-49A9-933E-2BA61924383D}"/>
              </a:ext>
            </a:extLst>
          </p:cNvPr>
          <p:cNvSpPr/>
          <p:nvPr/>
        </p:nvSpPr>
        <p:spPr>
          <a:xfrm>
            <a:off x="2101757" y="4059403"/>
            <a:ext cx="622970" cy="7342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B7E8ABA-D660-432F-8901-E68163F21C36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724727" y="4426538"/>
            <a:ext cx="3371273" cy="36713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313F1715-BFE7-4A38-9A56-54771B3E5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50" y="2704839"/>
            <a:ext cx="3296110" cy="3810532"/>
          </a:xfrm>
          <a:prstGeom prst="rect">
            <a:avLst/>
          </a:prstGeom>
        </p:spPr>
      </p:pic>
      <p:sp>
        <p:nvSpPr>
          <p:cNvPr id="21" name="向右箭號 8">
            <a:extLst>
              <a:ext uri="{FF2B5EF4-FFF2-40B4-BE49-F238E27FC236}">
                <a16:creationId xmlns:a16="http://schemas.microsoft.com/office/drawing/2014/main" id="{54AC386D-FEEE-467B-8DCB-DE948FA9E887}"/>
              </a:ext>
            </a:extLst>
          </p:cNvPr>
          <p:cNvSpPr/>
          <p:nvPr/>
        </p:nvSpPr>
        <p:spPr>
          <a:xfrm>
            <a:off x="7828888" y="4498442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370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Gameplay…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Prefab Asset (instance) has been disconnected from the Model Prefab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5B9F7E8-D463-458C-9DA3-9BD1E5C8F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7" y="3429000"/>
            <a:ext cx="3412876" cy="33223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0863377-9625-46B2-91F6-C289BE003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39" y="3428999"/>
            <a:ext cx="4178069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0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Remake your Viking…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※ Prefab Variant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DE068E-92D0-4910-8BED-E3608943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246" y="1778419"/>
            <a:ext cx="5133316" cy="497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809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7E61C8-153A-4475-BDAB-C45BE0F2A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TW" sz="2800" dirty="0"/>
              <a:t>Set an animator to your Viking</a:t>
            </a:r>
          </a:p>
          <a:p>
            <a:pPr lvl="1"/>
            <a:r>
              <a:rPr lang="en-US" altLang="zh-TW" sz="2400" dirty="0"/>
              <a:t>Idle animation</a:t>
            </a:r>
          </a:p>
          <a:p>
            <a:endParaRPr lang="en-US" altLang="zh-TW" sz="24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609873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Idle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Mesh collider ??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C00174-7957-486F-B8E8-7CEF6C92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10" y="2847975"/>
            <a:ext cx="3001899" cy="3903344"/>
          </a:xfrm>
          <a:prstGeom prst="rect">
            <a:avLst/>
          </a:prstGeom>
        </p:spPr>
      </p:pic>
      <p:pic>
        <p:nvPicPr>
          <p:cNvPr id="9" name="圖片 8" descr="一張含有 文字, 監視器, 螢幕擷取畫面, 螢幕 的圖片&#10;&#10;自動產生的描述">
            <a:extLst>
              <a:ext uri="{FF2B5EF4-FFF2-40B4-BE49-F238E27FC236}">
                <a16:creationId xmlns:a16="http://schemas.microsoft.com/office/drawing/2014/main" id="{ECD5BA85-6E06-4CF8-A880-3AEB47E32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91" y="2847975"/>
            <a:ext cx="3232309" cy="39033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A0F738E-B877-4DD5-8DB5-8F1A11B933B7}"/>
              </a:ext>
            </a:extLst>
          </p:cNvPr>
          <p:cNvSpPr/>
          <p:nvPr/>
        </p:nvSpPr>
        <p:spPr>
          <a:xfrm>
            <a:off x="3750890" y="5823903"/>
            <a:ext cx="1972910" cy="2530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E09F10-56C6-40AC-8E13-53E698112D19}"/>
              </a:ext>
            </a:extLst>
          </p:cNvPr>
          <p:cNvSpPr/>
          <p:nvPr/>
        </p:nvSpPr>
        <p:spPr>
          <a:xfrm>
            <a:off x="7886699" y="5600700"/>
            <a:ext cx="1813809" cy="2232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421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760FD9B-BF01-470F-BE5B-AD23DB25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and run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transition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819C7D-72B9-44FD-9D50-741888AC0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22" y="3429000"/>
            <a:ext cx="5163271" cy="23339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9682FFA-607A-452F-AB72-DF3439E7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82" y="3371841"/>
            <a:ext cx="5144218" cy="244826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9554FC3-287C-451E-931B-14D4505E9CB5}"/>
              </a:ext>
            </a:extLst>
          </p:cNvPr>
          <p:cNvSpPr/>
          <p:nvPr/>
        </p:nvSpPr>
        <p:spPr>
          <a:xfrm>
            <a:off x="2465015" y="4567725"/>
            <a:ext cx="2402260" cy="2328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27EACA-E436-4561-8DB0-757C2A03C5FB}"/>
              </a:ext>
            </a:extLst>
          </p:cNvPr>
          <p:cNvSpPr/>
          <p:nvPr/>
        </p:nvSpPr>
        <p:spPr>
          <a:xfrm>
            <a:off x="8536935" y="4451287"/>
            <a:ext cx="1102365" cy="23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048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760FD9B-BF01-470F-BE5B-AD23DB25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and run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a new animator variable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E63018-6315-43FB-8B80-A2AAFFEEC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1" y="3099370"/>
            <a:ext cx="5789675" cy="3651949"/>
          </a:xfrm>
          <a:prstGeom prst="rect">
            <a:avLst/>
          </a:prstGeom>
        </p:spPr>
      </p:pic>
      <p:pic>
        <p:nvPicPr>
          <p:cNvPr id="9" name="圖片 8" descr="一張含有 文字, 計分板, 螢幕擷取畫面 的圖片&#10;&#10;自動產生的描述">
            <a:extLst>
              <a:ext uri="{FF2B5EF4-FFF2-40B4-BE49-F238E27FC236}">
                <a16:creationId xmlns:a16="http://schemas.microsoft.com/office/drawing/2014/main" id="{BCE67E94-BECE-40A3-B5C0-9A9AAB6E2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35" y="4054659"/>
            <a:ext cx="3002975" cy="174136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827EACA-E436-4561-8DB0-757C2A03C5FB}"/>
              </a:ext>
            </a:extLst>
          </p:cNvPr>
          <p:cNvSpPr/>
          <p:nvPr/>
        </p:nvSpPr>
        <p:spPr>
          <a:xfrm>
            <a:off x="1231261" y="3208713"/>
            <a:ext cx="635640" cy="2202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990B21-65FD-4407-8DDF-240024575275}"/>
              </a:ext>
            </a:extLst>
          </p:cNvPr>
          <p:cNvSpPr/>
          <p:nvPr/>
        </p:nvSpPr>
        <p:spPr>
          <a:xfrm>
            <a:off x="1770852" y="3383972"/>
            <a:ext cx="317820" cy="2202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0795B2-BB93-49B6-AB70-B6B75A69DF39}"/>
              </a:ext>
            </a:extLst>
          </p:cNvPr>
          <p:cNvSpPr/>
          <p:nvPr/>
        </p:nvSpPr>
        <p:spPr>
          <a:xfrm>
            <a:off x="1770852" y="3911722"/>
            <a:ext cx="1067598" cy="2202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EDB687-4C2B-4CC8-A1B9-03DA9DE7FA09}"/>
              </a:ext>
            </a:extLst>
          </p:cNvPr>
          <p:cNvSpPr/>
          <p:nvPr/>
        </p:nvSpPr>
        <p:spPr>
          <a:xfrm>
            <a:off x="7600235" y="5178546"/>
            <a:ext cx="2677240" cy="4793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1643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760FD9B-BF01-470F-BE5B-AD23DB25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and run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Transition arrow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Transition condition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99CDC6-D5BD-4DEE-BCE5-D5F31632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3674623"/>
            <a:ext cx="5048955" cy="235300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A89F427-24F1-4B2C-9FBB-809AD454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611" y="1969102"/>
            <a:ext cx="3286584" cy="47822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EEDB687-4C2B-4CC8-A1B9-03DA9DE7FA09}"/>
              </a:ext>
            </a:extLst>
          </p:cNvPr>
          <p:cNvSpPr/>
          <p:nvPr/>
        </p:nvSpPr>
        <p:spPr>
          <a:xfrm>
            <a:off x="2909464" y="4678475"/>
            <a:ext cx="1014836" cy="2554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E42360-2983-40C4-8D8C-AADC98CEEC23}"/>
              </a:ext>
            </a:extLst>
          </p:cNvPr>
          <p:cNvSpPr/>
          <p:nvPr/>
        </p:nvSpPr>
        <p:spPr>
          <a:xfrm>
            <a:off x="7652611" y="5899888"/>
            <a:ext cx="3286584" cy="8026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FFC5AF6-AF4F-448C-ADBB-511709322C1A}"/>
              </a:ext>
            </a:extLst>
          </p:cNvPr>
          <p:cNvSpPr/>
          <p:nvPr/>
        </p:nvSpPr>
        <p:spPr>
          <a:xfrm>
            <a:off x="10274388" y="6349987"/>
            <a:ext cx="307887" cy="274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237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760FD9B-BF01-470F-BE5B-AD23DB25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714375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and run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When those conditions are true, then the current state(Idle) will transit to the next state(Run) 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9675BB-A7AC-468F-AC20-8FFD5568E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421" y="2142207"/>
            <a:ext cx="3207336" cy="462560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DE42360-2983-40C4-8D8C-AADC98CEEC23}"/>
              </a:ext>
            </a:extLst>
          </p:cNvPr>
          <p:cNvSpPr/>
          <p:nvPr/>
        </p:nvSpPr>
        <p:spPr>
          <a:xfrm>
            <a:off x="7826421" y="5999469"/>
            <a:ext cx="3207336" cy="7683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33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C4E086-E29C-402A-99C4-8804500FC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Meta file</a:t>
            </a:r>
          </a:p>
          <a:p>
            <a:r>
              <a:rPr lang="en-US" altLang="zh-TW" sz="2800" dirty="0"/>
              <a:t>A file to save the unity states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3577471"/>
            <a:ext cx="5534797" cy="1294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Prefab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AFABB71-4411-4A7A-B0CF-2B7D04DF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113" y="2071949"/>
            <a:ext cx="3961324" cy="454221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1B2CE5E-D596-4F37-A2C6-D7FBFF2041DD}"/>
              </a:ext>
            </a:extLst>
          </p:cNvPr>
          <p:cNvSpPr/>
          <p:nvPr/>
        </p:nvSpPr>
        <p:spPr>
          <a:xfrm>
            <a:off x="7467113" y="3770722"/>
            <a:ext cx="3961324" cy="24603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4FB58B0-BD1A-4C3C-8D6B-FE11F8C756A2}"/>
              </a:ext>
            </a:extLst>
          </p:cNvPr>
          <p:cNvCxnSpPr>
            <a:cxnSpLocks/>
            <a:stCxn id="15" idx="1"/>
            <a:endCxn id="22" idx="3"/>
          </p:cNvCxnSpPr>
          <p:nvPr/>
        </p:nvCxnSpPr>
        <p:spPr>
          <a:xfrm flipH="1" flipV="1">
            <a:off x="6154849" y="4230986"/>
            <a:ext cx="1312264" cy="76993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3AEB261-3252-43A8-8E97-F7766327A7FA}"/>
              </a:ext>
            </a:extLst>
          </p:cNvPr>
          <p:cNvSpPr/>
          <p:nvPr/>
        </p:nvSpPr>
        <p:spPr>
          <a:xfrm>
            <a:off x="620053" y="4087934"/>
            <a:ext cx="5534796" cy="2861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4979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760FD9B-BF01-470F-BE5B-AD23DB25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and run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Transition arrow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Transition condition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99CDC6-D5BD-4DEE-BCE5-D5F31632D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775" y="3714872"/>
            <a:ext cx="5048955" cy="227250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A89F427-24F1-4B2C-9FBB-809AD4548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2611" y="1995590"/>
            <a:ext cx="3286584" cy="472924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EEDB687-4C2B-4CC8-A1B9-03DA9DE7FA09}"/>
              </a:ext>
            </a:extLst>
          </p:cNvPr>
          <p:cNvSpPr/>
          <p:nvPr/>
        </p:nvSpPr>
        <p:spPr>
          <a:xfrm>
            <a:off x="2909464" y="4649900"/>
            <a:ext cx="1014836" cy="2554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E42360-2983-40C4-8D8C-AADC98CEEC23}"/>
              </a:ext>
            </a:extLst>
          </p:cNvPr>
          <p:cNvSpPr/>
          <p:nvPr/>
        </p:nvSpPr>
        <p:spPr>
          <a:xfrm>
            <a:off x="7652611" y="5987376"/>
            <a:ext cx="3286584" cy="7151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5985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3FD21-AD26-4C61-9883-484B35D7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and run animation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Assign the run animation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49D2D1C-C47F-4D34-A6D3-994DC1B95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4" y="2870764"/>
            <a:ext cx="4410627" cy="200483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FCC6FAB-AB8E-4D10-AEBE-B3D952FF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4" y="5108604"/>
            <a:ext cx="10918191" cy="167063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4C15033-580B-44CD-874E-84B31C68E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319" y="2079244"/>
            <a:ext cx="3277057" cy="2953162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1EEEDF4-942D-4826-A34F-97C9E694112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350123" y="3000375"/>
            <a:ext cx="3574802" cy="303779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11B7C9A-75B6-4D97-99AF-AB7D19C52EEF}"/>
              </a:ext>
            </a:extLst>
          </p:cNvPr>
          <p:cNvSpPr/>
          <p:nvPr/>
        </p:nvSpPr>
        <p:spPr>
          <a:xfrm>
            <a:off x="5109071" y="6038171"/>
            <a:ext cx="482103" cy="7131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082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760FD9B-BF01-470F-BE5B-AD23DB25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and run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Coding to control “Run”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485D96-5EA4-4CB2-88BB-24DE0A1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98" y="2930213"/>
            <a:ext cx="3362793" cy="21105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6F4CC7-4342-4BEE-A764-490E0CA9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98" y="5537788"/>
            <a:ext cx="3362794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3CF10A-EBEA-4C0D-B28F-BC48CBD3B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230" y="1988653"/>
            <a:ext cx="5432079" cy="462561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DC2E1B9-69B8-4033-8A69-3B0A9CB464D4}"/>
              </a:ext>
            </a:extLst>
          </p:cNvPr>
          <p:cNvSpPr/>
          <p:nvPr/>
        </p:nvSpPr>
        <p:spPr>
          <a:xfrm>
            <a:off x="6005089" y="6379424"/>
            <a:ext cx="2043536" cy="2554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041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760FD9B-BF01-470F-BE5B-AD23DB25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and run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A88C7B-1181-468A-9292-CFD92AA06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37" y="2390775"/>
            <a:ext cx="9698325" cy="436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21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D75458-450A-4ADF-A50C-FEEF3C9F3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TW" sz="2800" dirty="0"/>
              <a:t>Set an animator to your Viking</a:t>
            </a:r>
          </a:p>
          <a:p>
            <a:pPr lvl="1"/>
            <a:r>
              <a:rPr lang="en-US" altLang="zh-TW" sz="2400" dirty="0"/>
              <a:t>Idle animation</a:t>
            </a:r>
          </a:p>
          <a:p>
            <a:pPr lvl="1"/>
            <a:r>
              <a:rPr lang="en-US" altLang="zh-TW" sz="2400" dirty="0"/>
              <a:t>Run animation</a:t>
            </a:r>
          </a:p>
          <a:p>
            <a:pPr lvl="1"/>
            <a:r>
              <a:rPr lang="en-US" altLang="zh-TW" sz="2400" dirty="0"/>
              <a:t>Idle </a:t>
            </a:r>
            <a:r>
              <a:rPr lang="en-US" altLang="zh-TW" sz="2400" dirty="0">
                <a:sym typeface="Wingdings" panose="05000000000000000000" pitchFamily="2" charset="2"/>
              </a:rPr>
              <a:t> run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5994515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08101B6-C7C7-4F88-8010-2389CA43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Rigging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71" y="3151203"/>
            <a:ext cx="3019846" cy="2829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215489" y="2743086"/>
            <a:ext cx="179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Switch to Rig!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9040800" y="4350407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Choose “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Humaoid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sp>
        <p:nvSpPr>
          <p:cNvPr id="11" name="矩形 10"/>
          <p:cNvSpPr/>
          <p:nvPr/>
        </p:nvSpPr>
        <p:spPr>
          <a:xfrm>
            <a:off x="6781030" y="3808489"/>
            <a:ext cx="437456" cy="228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159531" y="4519747"/>
            <a:ext cx="1825586" cy="222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988857" y="4936311"/>
            <a:ext cx="311081" cy="173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859356" y="4899899"/>
            <a:ext cx="3265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“X” =&gt; failed rigging!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Click “Configure”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“V” =&gt; successful rigging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51" y="3568484"/>
            <a:ext cx="2705478" cy="177189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573716" y="5688017"/>
            <a:ext cx="411401" cy="211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793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59509C-96FC-4BC1-B994-35C1A9122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Rigging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Successful rigging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278" y="1680408"/>
            <a:ext cx="3906066" cy="5070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254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817010-4AD0-4755-8481-C2C6D89A6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Rigging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Failed rigging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23" y="1563865"/>
            <a:ext cx="5599612" cy="522446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171892" y="2048842"/>
            <a:ext cx="844452" cy="511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0594118" y="2691010"/>
            <a:ext cx="135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Problem!!</a:t>
            </a:r>
          </a:p>
        </p:txBody>
      </p:sp>
      <p:sp>
        <p:nvSpPr>
          <p:cNvPr id="15" name="矩形 14"/>
          <p:cNvSpPr/>
          <p:nvPr/>
        </p:nvSpPr>
        <p:spPr>
          <a:xfrm>
            <a:off x="8599994" y="1689764"/>
            <a:ext cx="1179731" cy="5168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9779725" y="3829745"/>
            <a:ext cx="600892" cy="176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746378" y="380676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Click!</a:t>
            </a:r>
          </a:p>
        </p:txBody>
      </p:sp>
    </p:spTree>
    <p:extLst>
      <p:ext uri="{BB962C8B-B14F-4D97-AF65-F5344CB8AC3E}">
        <p14:creationId xmlns:p14="http://schemas.microsoft.com/office/powerpoint/2010/main" val="2989858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91EAB7-54A5-41DB-A442-0DEEB7D61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Rigging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Failed rigging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86" y="1907348"/>
            <a:ext cx="3662860" cy="4682024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5607983" y="5274316"/>
            <a:ext cx="12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Required!</a:t>
            </a:r>
          </a:p>
        </p:txBody>
      </p:sp>
      <p:sp>
        <p:nvSpPr>
          <p:cNvPr id="15" name="矩形 14"/>
          <p:cNvSpPr/>
          <p:nvPr/>
        </p:nvSpPr>
        <p:spPr>
          <a:xfrm>
            <a:off x="7704509" y="5948545"/>
            <a:ext cx="1975637" cy="191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0253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514" y="1607921"/>
            <a:ext cx="5520168" cy="511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75192"/>
            <a:ext cx="2110018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Rigging</a:t>
            </a:r>
          </a:p>
          <a:p>
            <a:r>
              <a:rPr lang="en-US" altLang="zh-TW" dirty="0"/>
              <a:t>Failed rigging</a:t>
            </a:r>
          </a:p>
          <a:p>
            <a:pPr marL="118872" indent="0">
              <a:buNone/>
            </a:pP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18961" y="3388814"/>
            <a:ext cx="844055" cy="191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4637188" y="3580306"/>
            <a:ext cx="2420983" cy="22979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131384" y="6000205"/>
            <a:ext cx="2223298" cy="269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563896" y="446496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Drag!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33" y="1607920"/>
            <a:ext cx="2273265" cy="5110635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8548861" y="3546336"/>
            <a:ext cx="734476" cy="59287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50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5954D-5739-41AF-B80C-E6ADCA846283}"/>
              </a:ext>
            </a:extLst>
          </p:cNvPr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The two most important components in physics engine</a:t>
            </a:r>
          </a:p>
          <a:p>
            <a:r>
              <a:rPr lang="en-US" altLang="zh-TW" sz="2800" dirty="0" err="1"/>
              <a:t>Rigidbody</a:t>
            </a:r>
            <a:endParaRPr lang="en-US" altLang="zh-TW" sz="2800" dirty="0"/>
          </a:p>
          <a:p>
            <a:pPr lvl="1"/>
            <a:r>
              <a:rPr lang="en-US" altLang="zh-TW" sz="2400" b="1" dirty="0">
                <a:solidFill>
                  <a:srgbClr val="0070C0"/>
                </a:solidFill>
              </a:rPr>
              <a:t>Turn a </a:t>
            </a:r>
            <a:r>
              <a:rPr lang="en-US" altLang="zh-TW" sz="2400" b="1" dirty="0" err="1">
                <a:solidFill>
                  <a:srgbClr val="0070C0"/>
                </a:solidFill>
              </a:rPr>
              <a:t>GameObject</a:t>
            </a:r>
            <a:r>
              <a:rPr lang="en-US" altLang="zh-TW" sz="2400" b="1" dirty="0">
                <a:solidFill>
                  <a:srgbClr val="0070C0"/>
                </a:solidFill>
              </a:rPr>
              <a:t> into rigid body</a:t>
            </a:r>
            <a:r>
              <a:rPr lang="zh-TW" altLang="en-US" sz="2400" dirty="0"/>
              <a:t> </a:t>
            </a:r>
            <a:r>
              <a:rPr lang="en-US" altLang="zh-TW" sz="2400" dirty="0"/>
              <a:t>so that it can do some physical behavior</a:t>
            </a:r>
          </a:p>
          <a:p>
            <a:pPr lvl="1"/>
            <a:r>
              <a:rPr lang="en-US" altLang="zh-TW" sz="2400" dirty="0"/>
              <a:t>Add force, modify velocity, gravity and so on.</a:t>
            </a:r>
          </a:p>
          <a:p>
            <a:r>
              <a:rPr lang="en-US" altLang="zh-TW" sz="2800" dirty="0"/>
              <a:t>Collider</a:t>
            </a:r>
          </a:p>
          <a:p>
            <a:pPr lvl="1"/>
            <a:r>
              <a:rPr lang="en-US" altLang="zh-TW" sz="2400" dirty="0"/>
              <a:t>Give a </a:t>
            </a:r>
            <a:r>
              <a:rPr lang="en-US" altLang="zh-TW" sz="2400" dirty="0" err="1"/>
              <a:t>GameObject</a:t>
            </a:r>
            <a:r>
              <a:rPr lang="en-US" altLang="zh-TW" sz="2400" dirty="0"/>
              <a:t> </a:t>
            </a:r>
            <a:r>
              <a:rPr lang="en-US" altLang="zh-TW" sz="2400" b="1" dirty="0">
                <a:solidFill>
                  <a:srgbClr val="0070C0"/>
                </a:solidFill>
              </a:rPr>
              <a:t>a region (called collider) to calculate collision detection and trigger detection</a:t>
            </a:r>
          </a:p>
          <a:p>
            <a:pPr lvl="1"/>
            <a:r>
              <a:rPr lang="en-US" altLang="zh-TW" sz="2400" dirty="0"/>
              <a:t>Basic collider</a:t>
            </a:r>
            <a:r>
              <a:rPr lang="zh-TW" altLang="en-US" sz="2400" dirty="0"/>
              <a:t>：</a:t>
            </a:r>
            <a:r>
              <a:rPr lang="en-US" altLang="zh-TW" sz="2400" dirty="0"/>
              <a:t>box collider, sphere collider and capsule collider</a:t>
            </a:r>
          </a:p>
          <a:p>
            <a:pPr lvl="1"/>
            <a:r>
              <a:rPr lang="en-US" altLang="zh-TW" sz="2400" dirty="0"/>
              <a:t>Advanced collider</a:t>
            </a:r>
            <a:r>
              <a:rPr lang="zh-TW" altLang="en-US" sz="2400" dirty="0"/>
              <a:t>：</a:t>
            </a:r>
            <a:r>
              <a:rPr lang="en-US" altLang="zh-TW" sz="2400" dirty="0"/>
              <a:t>mesh collider</a:t>
            </a:r>
          </a:p>
          <a:p>
            <a:pPr lvl="1"/>
            <a:endParaRPr lang="en-US" altLang="zh-TW" sz="2400" dirty="0"/>
          </a:p>
          <a:p>
            <a:endParaRPr lang="en-US" altLang="zh-TW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770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※ Rigging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Successful rigging</a:t>
            </a:r>
            <a:endParaRPr lang="en-US" altLang="zh-TW" b="1" dirty="0">
              <a:ln/>
              <a:solidFill>
                <a:schemeClr val="accent3"/>
              </a:solidFill>
            </a:endParaRPr>
          </a:p>
          <a:p>
            <a:endParaRPr lang="en-US" altLang="zh-TW" dirty="0"/>
          </a:p>
          <a:p>
            <a:pPr marL="118872" indent="0">
              <a:buNone/>
            </a:pPr>
            <a:endParaRPr lang="en-US" altLang="zh-TW" b="1" dirty="0">
              <a:ln/>
              <a:solidFill>
                <a:schemeClr val="accent3"/>
              </a:solidFill>
            </a:endParaRPr>
          </a:p>
          <a:p>
            <a:pPr marL="118872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1"/>
          <a:stretch/>
        </p:blipFill>
        <p:spPr>
          <a:xfrm>
            <a:off x="6411880" y="1654629"/>
            <a:ext cx="1861362" cy="502049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603260" y="6477230"/>
            <a:ext cx="739551" cy="191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785718" y="5852763"/>
            <a:ext cx="469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Click “Apply” and then click “Done”!</a:t>
            </a:r>
          </a:p>
        </p:txBody>
      </p:sp>
    </p:spTree>
    <p:extLst>
      <p:ext uri="{BB962C8B-B14F-4D97-AF65-F5344CB8AC3E}">
        <p14:creationId xmlns:p14="http://schemas.microsoft.com/office/powerpoint/2010/main" val="1543543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1A5A2E-899F-4336-B9F3-602B314A3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and run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 a state at any time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220AED-67CD-4B12-ACC4-83C8587E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576" y="2041931"/>
            <a:ext cx="3229426" cy="472505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3742515-D8BC-4E86-980A-D2AC8F50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417" y="4489816"/>
            <a:ext cx="1533739" cy="28579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7BE63AC-092D-4C24-AB4F-1D31687F92F3}"/>
              </a:ext>
            </a:extLst>
          </p:cNvPr>
          <p:cNvSpPr/>
          <p:nvPr/>
        </p:nvSpPr>
        <p:spPr>
          <a:xfrm>
            <a:off x="5161820" y="4078756"/>
            <a:ext cx="3272182" cy="2170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8">
            <a:extLst>
              <a:ext uri="{FF2B5EF4-FFF2-40B4-BE49-F238E27FC236}">
                <a16:creationId xmlns:a16="http://schemas.microsoft.com/office/drawing/2014/main" id="{EABD6DD2-C190-4CF2-968E-8D47188C3E6F}"/>
              </a:ext>
            </a:extLst>
          </p:cNvPr>
          <p:cNvSpPr/>
          <p:nvPr/>
        </p:nvSpPr>
        <p:spPr>
          <a:xfrm>
            <a:off x="8895152" y="4481059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8760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1A5A2E-899F-4336-B9F3-602B314A3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Idle and run animation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Disable the translation of animation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490A86-C5BF-425B-80FE-86904617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005" y="2924175"/>
            <a:ext cx="2953990" cy="38436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592C983-3451-44D2-A377-C6F7E3D23DC1}"/>
              </a:ext>
            </a:extLst>
          </p:cNvPr>
          <p:cNvSpPr/>
          <p:nvPr/>
        </p:nvSpPr>
        <p:spPr>
          <a:xfrm>
            <a:off x="4619005" y="5467350"/>
            <a:ext cx="2953990" cy="2286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15BCDF1-FD88-46DF-BAE6-CE0D7EC4792A}"/>
              </a:ext>
            </a:extLst>
          </p:cNvPr>
          <p:cNvSpPr txBox="1"/>
          <p:nvPr/>
        </p:nvSpPr>
        <p:spPr>
          <a:xfrm>
            <a:off x="7743591" y="5396984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Deactivate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23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Navigation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8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Path-finding system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92367135-8132-4B47-9F3D-5FF178C61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71800"/>
            <a:ext cx="5356134" cy="320992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A2366FC-CCB6-4390-BAD5-635A470D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0721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66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Path-finding system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3215FF-B0C9-4888-BBE2-1E6544D3D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920" y="2462862"/>
            <a:ext cx="4319494" cy="393793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682EE8-BDDB-4119-94BB-A62181B736D3}"/>
              </a:ext>
            </a:extLst>
          </p:cNvPr>
          <p:cNvSpPr txBox="1"/>
          <p:nvPr/>
        </p:nvSpPr>
        <p:spPr>
          <a:xfrm>
            <a:off x="6371667" y="4087996"/>
            <a:ext cx="460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*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068198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Navigation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Navigation Static</a:t>
            </a:r>
          </a:p>
          <a:p>
            <a:r>
              <a:rPr lang="en-US" dirty="0"/>
              <a:t>Off Mesh Link Generation</a:t>
            </a:r>
          </a:p>
          <a:p>
            <a:endParaRPr lang="en-US" dirty="0"/>
          </a:p>
          <a:p>
            <a:r>
              <a:rPr lang="en-US" dirty="0"/>
              <a:t>Tell AI where they can walk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280408-2458-4FC1-8907-C20C5DAB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02" y="3211146"/>
            <a:ext cx="3267531" cy="241968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EBE5469-B190-4A4F-BE30-901D7B53B04B}"/>
              </a:ext>
            </a:extLst>
          </p:cNvPr>
          <p:cNvSpPr/>
          <p:nvPr/>
        </p:nvSpPr>
        <p:spPr>
          <a:xfrm>
            <a:off x="8310803" y="4909487"/>
            <a:ext cx="2244130" cy="4340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4452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Navigation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Tell AI where they can walk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D13C98-8265-4141-A6A1-937B163E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8" y="2727349"/>
            <a:ext cx="3929853" cy="18276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5EB9495-016E-4FF9-9674-9B173854C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03" y="4987484"/>
            <a:ext cx="4344006" cy="170893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89FCE8-2293-4631-A457-D7BC6BB74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888" y="4959121"/>
            <a:ext cx="3929854" cy="18339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27AF885-C62E-47F7-B912-3EC778F33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03" y="2888605"/>
            <a:ext cx="4344006" cy="150516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B590A58-D419-42D1-90E4-6B621AD7C0D6}"/>
              </a:ext>
            </a:extLst>
          </p:cNvPr>
          <p:cNvSpPr/>
          <p:nvPr/>
        </p:nvSpPr>
        <p:spPr>
          <a:xfrm>
            <a:off x="9481351" y="6409335"/>
            <a:ext cx="1713390" cy="2045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8">
            <a:extLst>
              <a:ext uri="{FF2B5EF4-FFF2-40B4-BE49-F238E27FC236}">
                <a16:creationId xmlns:a16="http://schemas.microsoft.com/office/drawing/2014/main" id="{4E889887-68B1-4390-8C48-A65868709685}"/>
              </a:ext>
            </a:extLst>
          </p:cNvPr>
          <p:cNvSpPr/>
          <p:nvPr/>
        </p:nvSpPr>
        <p:spPr>
          <a:xfrm>
            <a:off x="6101433" y="3489532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8">
            <a:extLst>
              <a:ext uri="{FF2B5EF4-FFF2-40B4-BE49-F238E27FC236}">
                <a16:creationId xmlns:a16="http://schemas.microsoft.com/office/drawing/2014/main" id="{F20229AD-C222-4B1B-BC3A-C20FAC841B9C}"/>
              </a:ext>
            </a:extLst>
          </p:cNvPr>
          <p:cNvSpPr/>
          <p:nvPr/>
        </p:nvSpPr>
        <p:spPr>
          <a:xfrm rot="5400000">
            <a:off x="9070951" y="4650002"/>
            <a:ext cx="317724" cy="1826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0402BC-A3F0-4159-8CDE-9DECCCD95AEC}"/>
              </a:ext>
            </a:extLst>
          </p:cNvPr>
          <p:cNvSpPr/>
          <p:nvPr/>
        </p:nvSpPr>
        <p:spPr>
          <a:xfrm>
            <a:off x="1300403" y="3861737"/>
            <a:ext cx="4344006" cy="2308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1273C99-F1B2-45B7-8C60-D3C26B66DE5D}"/>
              </a:ext>
            </a:extLst>
          </p:cNvPr>
          <p:cNvSpPr/>
          <p:nvPr/>
        </p:nvSpPr>
        <p:spPr>
          <a:xfrm>
            <a:off x="9481351" y="3977171"/>
            <a:ext cx="1713390" cy="2574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19F7BCF-321F-412A-A773-798E827BD52E}"/>
              </a:ext>
            </a:extLst>
          </p:cNvPr>
          <p:cNvSpPr/>
          <p:nvPr/>
        </p:nvSpPr>
        <p:spPr>
          <a:xfrm>
            <a:off x="1923320" y="6280729"/>
            <a:ext cx="1343663" cy="3331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466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Navigation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dirty="0"/>
              <a:t>Do the same thing on all grounds</a:t>
            </a:r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D13C98-8265-4141-A6A1-937B163E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8" y="2727349"/>
            <a:ext cx="3929853" cy="18276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5EB9495-016E-4FF9-9674-9B173854C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03" y="4987484"/>
            <a:ext cx="4344006" cy="170893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89FCE8-2293-4631-A457-D7BC6BB74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888" y="4959121"/>
            <a:ext cx="3929854" cy="18339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27AF885-C62E-47F7-B912-3EC778F33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03" y="2888605"/>
            <a:ext cx="4344006" cy="150516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B590A58-D419-42D1-90E4-6B621AD7C0D6}"/>
              </a:ext>
            </a:extLst>
          </p:cNvPr>
          <p:cNvSpPr/>
          <p:nvPr/>
        </p:nvSpPr>
        <p:spPr>
          <a:xfrm>
            <a:off x="9481351" y="6409335"/>
            <a:ext cx="1713390" cy="2045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8">
            <a:extLst>
              <a:ext uri="{FF2B5EF4-FFF2-40B4-BE49-F238E27FC236}">
                <a16:creationId xmlns:a16="http://schemas.microsoft.com/office/drawing/2014/main" id="{4E889887-68B1-4390-8C48-A65868709685}"/>
              </a:ext>
            </a:extLst>
          </p:cNvPr>
          <p:cNvSpPr/>
          <p:nvPr/>
        </p:nvSpPr>
        <p:spPr>
          <a:xfrm>
            <a:off x="6101433" y="3489532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8">
            <a:extLst>
              <a:ext uri="{FF2B5EF4-FFF2-40B4-BE49-F238E27FC236}">
                <a16:creationId xmlns:a16="http://schemas.microsoft.com/office/drawing/2014/main" id="{F20229AD-C222-4B1B-BC3A-C20FAC841B9C}"/>
              </a:ext>
            </a:extLst>
          </p:cNvPr>
          <p:cNvSpPr/>
          <p:nvPr/>
        </p:nvSpPr>
        <p:spPr>
          <a:xfrm rot="5400000">
            <a:off x="9070951" y="4650002"/>
            <a:ext cx="317724" cy="1826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0402BC-A3F0-4159-8CDE-9DECCCD95AEC}"/>
              </a:ext>
            </a:extLst>
          </p:cNvPr>
          <p:cNvSpPr/>
          <p:nvPr/>
        </p:nvSpPr>
        <p:spPr>
          <a:xfrm>
            <a:off x="1300403" y="3861737"/>
            <a:ext cx="4344006" cy="2308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1273C99-F1B2-45B7-8C60-D3C26B66DE5D}"/>
              </a:ext>
            </a:extLst>
          </p:cNvPr>
          <p:cNvSpPr/>
          <p:nvPr/>
        </p:nvSpPr>
        <p:spPr>
          <a:xfrm>
            <a:off x="9481351" y="3977171"/>
            <a:ext cx="1713390" cy="2574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19F7BCF-321F-412A-A773-798E827BD52E}"/>
              </a:ext>
            </a:extLst>
          </p:cNvPr>
          <p:cNvSpPr/>
          <p:nvPr/>
        </p:nvSpPr>
        <p:spPr>
          <a:xfrm>
            <a:off x="1923320" y="6280729"/>
            <a:ext cx="1343663" cy="3331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9395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D1A904-41F1-4996-AC84-8B38B292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10972800" cy="4625609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8872" indent="0">
              <a:buNone/>
            </a:pPr>
            <a:r>
              <a:rPr lang="en-US" altLang="zh-TW" b="1" dirty="0">
                <a:ln/>
                <a:solidFill>
                  <a:schemeClr val="accent3"/>
                </a:solidFill>
              </a:rPr>
              <a:t>Navigation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altLang="zh-TW" dirty="0"/>
              <a:t>Navigation window</a:t>
            </a:r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91BBBA-C0D2-4775-BF25-971FD7C3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840" y="2849732"/>
            <a:ext cx="3608549" cy="39015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888A6B5-9A89-41A6-8FA0-9EDA7E8B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061" y="2849732"/>
            <a:ext cx="5060015" cy="39015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57D6FC-B8C3-4CF1-973E-3BF00EA03995}"/>
              </a:ext>
            </a:extLst>
          </p:cNvPr>
          <p:cNvSpPr/>
          <p:nvPr/>
        </p:nvSpPr>
        <p:spPr>
          <a:xfrm>
            <a:off x="4215233" y="6320365"/>
            <a:ext cx="1262156" cy="2743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8">
            <a:extLst>
              <a:ext uri="{FF2B5EF4-FFF2-40B4-BE49-F238E27FC236}">
                <a16:creationId xmlns:a16="http://schemas.microsoft.com/office/drawing/2014/main" id="{6A86C737-A526-4381-9EC6-BD778B4A199D}"/>
              </a:ext>
            </a:extLst>
          </p:cNvPr>
          <p:cNvSpPr/>
          <p:nvPr/>
        </p:nvSpPr>
        <p:spPr>
          <a:xfrm>
            <a:off x="5568369" y="4640439"/>
            <a:ext cx="527631" cy="30330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17ADED-53EC-49CE-8D00-4896E3BE38E9}"/>
              </a:ext>
            </a:extLst>
          </p:cNvPr>
          <p:cNvSpPr/>
          <p:nvPr/>
        </p:nvSpPr>
        <p:spPr>
          <a:xfrm>
            <a:off x="10332499" y="6442359"/>
            <a:ext cx="954577" cy="274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760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9970</TotalTime>
  <Words>1940</Words>
  <Application>Microsoft Office PowerPoint</Application>
  <PresentationFormat>寬螢幕</PresentationFormat>
  <Paragraphs>750</Paragraphs>
  <Slides>140</Slides>
  <Notes>31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140</vt:i4>
      </vt:variant>
    </vt:vector>
  </HeadingPairs>
  <TitlesOfParts>
    <vt:vector size="150" baseType="lpstr">
      <vt:lpstr>Adobe 黑体 Std R</vt:lpstr>
      <vt:lpstr>微軟正黑體</vt:lpstr>
      <vt:lpstr>Arial</vt:lpstr>
      <vt:lpstr>Calibri</vt:lpstr>
      <vt:lpstr>Corbel</vt:lpstr>
      <vt:lpstr>Roboto</vt:lpstr>
      <vt:lpstr>Wingdings</vt:lpstr>
      <vt:lpstr>Wingdings 2</vt:lpstr>
      <vt:lpstr>Wingdings 3</vt:lpstr>
      <vt:lpstr>模組</vt:lpstr>
      <vt:lpstr>             Introduction to Unity</vt:lpstr>
      <vt:lpstr>Outline</vt:lpstr>
      <vt:lpstr>Outline</vt:lpstr>
      <vt:lpstr>Prefab</vt:lpstr>
      <vt:lpstr>Prefab</vt:lpstr>
      <vt:lpstr>Prefab</vt:lpstr>
      <vt:lpstr>Prefab</vt:lpstr>
      <vt:lpstr>Prefab</vt:lpstr>
      <vt:lpstr>Physics</vt:lpstr>
      <vt:lpstr>Physics</vt:lpstr>
      <vt:lpstr>Physics</vt:lpstr>
      <vt:lpstr>Physics</vt:lpstr>
      <vt:lpstr>Physics</vt:lpstr>
      <vt:lpstr>Physics</vt:lpstr>
      <vt:lpstr>Physics</vt:lpstr>
      <vt:lpstr>Physics</vt:lpstr>
      <vt:lpstr>Physics</vt:lpstr>
      <vt:lpstr>Physics</vt:lpstr>
      <vt:lpstr>Physics</vt:lpstr>
      <vt:lpstr>Physics</vt:lpstr>
      <vt:lpstr>Outline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Practices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Multiple Scenes</vt:lpstr>
      <vt:lpstr>Outline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Practices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Practices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Animator</vt:lpstr>
      <vt:lpstr>Outline</vt:lpstr>
      <vt:lpstr>Navigation</vt:lpstr>
      <vt:lpstr>Navigation</vt:lpstr>
      <vt:lpstr>Navigation</vt:lpstr>
      <vt:lpstr>Navigation</vt:lpstr>
      <vt:lpstr>Navigation</vt:lpstr>
      <vt:lpstr>Navigation</vt:lpstr>
      <vt:lpstr>Navigation</vt:lpstr>
      <vt:lpstr>Navigation</vt:lpstr>
      <vt:lpstr>Navigation</vt:lpstr>
      <vt:lpstr>Navigation</vt:lpstr>
      <vt:lpstr>Outline</vt:lpstr>
      <vt:lpstr>Future</vt:lpstr>
      <vt:lpstr>Future</vt:lpstr>
      <vt:lpstr>Future</vt:lpstr>
      <vt:lpstr>Future</vt:lpstr>
      <vt:lpstr>Future</vt:lpstr>
      <vt:lpstr>Outline</vt:lpstr>
      <vt:lpstr>Notice</vt:lpstr>
      <vt:lpstr>Outline</vt:lpstr>
      <vt:lpstr>Outline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Terrain</vt:lpstr>
      <vt:lpstr>Practice</vt:lpstr>
      <vt:lpstr>Download Free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creator>Toby</dc:creator>
  <cp:lastModifiedBy>caramel yo</cp:lastModifiedBy>
  <cp:revision>1130</cp:revision>
  <dcterms:created xsi:type="dcterms:W3CDTF">2015-04-24T18:34:24Z</dcterms:created>
  <dcterms:modified xsi:type="dcterms:W3CDTF">2021-12-13T19:25:06Z</dcterms:modified>
</cp:coreProperties>
</file>